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5"/>
  </p:notesMasterIdLst>
  <p:handoutMasterIdLst>
    <p:handoutMasterId r:id="rId76"/>
  </p:handoutMasterIdLst>
  <p:sldIdLst>
    <p:sldId id="919" r:id="rId5"/>
    <p:sldId id="851" r:id="rId6"/>
    <p:sldId id="915" r:id="rId7"/>
    <p:sldId id="781" r:id="rId8"/>
    <p:sldId id="917" r:id="rId9"/>
    <p:sldId id="952" r:id="rId10"/>
    <p:sldId id="918" r:id="rId11"/>
    <p:sldId id="920" r:id="rId12"/>
    <p:sldId id="922" r:id="rId13"/>
    <p:sldId id="924" r:id="rId14"/>
    <p:sldId id="926" r:id="rId15"/>
    <p:sldId id="927" r:id="rId16"/>
    <p:sldId id="928" r:id="rId17"/>
    <p:sldId id="929" r:id="rId18"/>
    <p:sldId id="925" r:id="rId19"/>
    <p:sldId id="746" r:id="rId20"/>
    <p:sldId id="953" r:id="rId21"/>
    <p:sldId id="962" r:id="rId22"/>
    <p:sldId id="760" r:id="rId23"/>
    <p:sldId id="954" r:id="rId24"/>
    <p:sldId id="955" r:id="rId25"/>
    <p:sldId id="887" r:id="rId26"/>
    <p:sldId id="940" r:id="rId27"/>
    <p:sldId id="963" r:id="rId28"/>
    <p:sldId id="889" r:id="rId29"/>
    <p:sldId id="890" r:id="rId30"/>
    <p:sldId id="892" r:id="rId31"/>
    <p:sldId id="894" r:id="rId32"/>
    <p:sldId id="930" r:id="rId33"/>
    <p:sldId id="747" r:id="rId34"/>
    <p:sldId id="846" r:id="rId35"/>
    <p:sldId id="849" r:id="rId36"/>
    <p:sldId id="931" r:id="rId37"/>
    <p:sldId id="750" r:id="rId38"/>
    <p:sldId id="911" r:id="rId39"/>
    <p:sldId id="957" r:id="rId40"/>
    <p:sldId id="932" r:id="rId41"/>
    <p:sldId id="606" r:id="rId42"/>
    <p:sldId id="958" r:id="rId43"/>
    <p:sldId id="492" r:id="rId44"/>
    <p:sldId id="494" r:id="rId45"/>
    <p:sldId id="960" r:id="rId46"/>
    <p:sldId id="961" r:id="rId47"/>
    <p:sldId id="897" r:id="rId48"/>
    <p:sldId id="934" r:id="rId49"/>
    <p:sldId id="898" r:id="rId50"/>
    <p:sldId id="899" r:id="rId51"/>
    <p:sldId id="493" r:id="rId52"/>
    <p:sldId id="935" r:id="rId53"/>
    <p:sldId id="936" r:id="rId54"/>
    <p:sldId id="937" r:id="rId55"/>
    <p:sldId id="959" r:id="rId56"/>
    <p:sldId id="938" r:id="rId57"/>
    <p:sldId id="939" r:id="rId58"/>
    <p:sldId id="944" r:id="rId59"/>
    <p:sldId id="945" r:id="rId60"/>
    <p:sldId id="946" r:id="rId61"/>
    <p:sldId id="948" r:id="rId62"/>
    <p:sldId id="908" r:id="rId63"/>
    <p:sldId id="909" r:id="rId64"/>
    <p:sldId id="949" r:id="rId65"/>
    <p:sldId id="902" r:id="rId66"/>
    <p:sldId id="947" r:id="rId67"/>
    <p:sldId id="900" r:id="rId68"/>
    <p:sldId id="905" r:id="rId69"/>
    <p:sldId id="903" r:id="rId70"/>
    <p:sldId id="904" r:id="rId71"/>
    <p:sldId id="956" r:id="rId72"/>
    <p:sldId id="950" r:id="rId73"/>
    <p:sldId id="951"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402" autoAdjust="0"/>
    <p:restoredTop sz="96296" autoAdjust="0"/>
  </p:normalViewPr>
  <p:slideViewPr>
    <p:cSldViewPr snapToGrid="0" snapToObjects="1">
      <p:cViewPr>
        <p:scale>
          <a:sx n="60" d="100"/>
          <a:sy n="60" d="100"/>
        </p:scale>
        <p:origin x="2152" y="191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6.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7D1AA-C9AA-9746-A7FD-BAD8FC988497}" type="doc">
      <dgm:prSet loTypeId="urn:microsoft.com/office/officeart/2005/8/layout/venn2" loCatId="" qsTypeId="urn:microsoft.com/office/officeart/2005/8/quickstyle/simple5" qsCatId="simple" csTypeId="urn:microsoft.com/office/officeart/2005/8/colors/colorful2" csCatId="colorful" phldr="1"/>
      <dgm:spPr/>
      <dgm:t>
        <a:bodyPr/>
        <a:lstStyle/>
        <a:p>
          <a:endParaRPr lang="en-US"/>
        </a:p>
      </dgm:t>
    </dgm:pt>
    <dgm:pt modelId="{91A656EF-FC78-B646-95AD-69EF62CC6592}">
      <dgm:prSet phldrT="[Text]" custT="1"/>
      <dgm:spPr/>
      <dgm:t>
        <a:bodyPr/>
        <a:lstStyle/>
        <a:p>
          <a:r>
            <a:rPr lang="en-US" sz="2000" b="1"/>
            <a:t>Intergenerational</a:t>
          </a:r>
        </a:p>
      </dgm:t>
    </dgm:pt>
    <dgm:pt modelId="{E89F6357-46DA-0240-8298-140B8308504D}" type="parTrans" cxnId="{87413E92-FE01-2845-A7C3-1A66F83A1914}">
      <dgm:prSet/>
      <dgm:spPr/>
      <dgm:t>
        <a:bodyPr/>
        <a:lstStyle/>
        <a:p>
          <a:endParaRPr lang="en-US"/>
        </a:p>
      </dgm:t>
    </dgm:pt>
    <dgm:pt modelId="{CF71B0C8-6604-3746-AD1F-4D39603CCADF}" type="sibTrans" cxnId="{87413E92-FE01-2845-A7C3-1A66F83A1914}">
      <dgm:prSet/>
      <dgm:spPr/>
      <dgm:t>
        <a:bodyPr/>
        <a:lstStyle/>
        <a:p>
          <a:endParaRPr lang="en-US"/>
        </a:p>
      </dgm:t>
    </dgm:pt>
    <dgm:pt modelId="{C32B7D04-6F30-EB4A-82C9-EBC69570F497}">
      <dgm:prSet phldrT="[Text]" custT="1"/>
      <dgm:spPr/>
      <dgm:t>
        <a:bodyPr/>
        <a:lstStyle/>
        <a:p>
          <a:r>
            <a:rPr lang="en-US" sz="2000" b="1"/>
            <a:t>Family</a:t>
          </a:r>
        </a:p>
      </dgm:t>
    </dgm:pt>
    <dgm:pt modelId="{3E502F10-16A2-8F41-AF31-6082C1467CB3}" type="parTrans" cxnId="{C95B7D03-0306-644A-98B1-C8FDAE8FBCD1}">
      <dgm:prSet/>
      <dgm:spPr/>
      <dgm:t>
        <a:bodyPr/>
        <a:lstStyle/>
        <a:p>
          <a:endParaRPr lang="en-US"/>
        </a:p>
      </dgm:t>
    </dgm:pt>
    <dgm:pt modelId="{B864B156-9B71-E648-869C-5A6C2718140B}" type="sibTrans" cxnId="{C95B7D03-0306-644A-98B1-C8FDAE8FBCD1}">
      <dgm:prSet/>
      <dgm:spPr/>
      <dgm:t>
        <a:bodyPr/>
        <a:lstStyle/>
        <a:p>
          <a:endParaRPr lang="en-US"/>
        </a:p>
      </dgm:t>
    </dgm:pt>
    <dgm:pt modelId="{648022AA-157E-1741-A4BE-C5B6369EDC45}">
      <dgm:prSet phldrT="[Text]" custT="1"/>
      <dgm:spPr/>
      <dgm:t>
        <a:bodyPr/>
        <a:lstStyle/>
        <a:p>
          <a:r>
            <a:rPr lang="en-US" sz="2000" b="1"/>
            <a:t>Peers</a:t>
          </a:r>
        </a:p>
        <a:p>
          <a:r>
            <a:rPr lang="en-US" sz="2000" b="1"/>
            <a:t>Life Stage </a:t>
          </a:r>
        </a:p>
      </dgm:t>
    </dgm:pt>
    <dgm:pt modelId="{93D10F02-578E-6E44-8089-21A3B3C0A4FA}" type="parTrans" cxnId="{CDCE1D10-3F3B-724C-A7D2-1C596CE798FE}">
      <dgm:prSet/>
      <dgm:spPr/>
      <dgm:t>
        <a:bodyPr/>
        <a:lstStyle/>
        <a:p>
          <a:endParaRPr lang="en-US"/>
        </a:p>
      </dgm:t>
    </dgm:pt>
    <dgm:pt modelId="{2F10D110-D6B7-6148-AC70-0ACE568F7AE3}" type="sibTrans" cxnId="{CDCE1D10-3F3B-724C-A7D2-1C596CE798FE}">
      <dgm:prSet/>
      <dgm:spPr/>
      <dgm:t>
        <a:bodyPr/>
        <a:lstStyle/>
        <a:p>
          <a:endParaRPr lang="en-US"/>
        </a:p>
      </dgm:t>
    </dgm:pt>
    <dgm:pt modelId="{7B6B1A6D-BFBE-844E-B77B-2E6A5AD55EE8}" type="pres">
      <dgm:prSet presAssocID="{8FF7D1AA-C9AA-9746-A7FD-BAD8FC988497}" presName="Name0" presStyleCnt="0">
        <dgm:presLayoutVars>
          <dgm:chMax val="7"/>
          <dgm:resizeHandles val="exact"/>
        </dgm:presLayoutVars>
      </dgm:prSet>
      <dgm:spPr/>
      <dgm:t>
        <a:bodyPr/>
        <a:lstStyle/>
        <a:p>
          <a:endParaRPr lang="en-US"/>
        </a:p>
      </dgm:t>
    </dgm:pt>
    <dgm:pt modelId="{9C3B1E0E-DBA5-B54C-B263-FDDE05330B2E}" type="pres">
      <dgm:prSet presAssocID="{8FF7D1AA-C9AA-9746-A7FD-BAD8FC988497}" presName="comp1" presStyleCnt="0"/>
      <dgm:spPr/>
    </dgm:pt>
    <dgm:pt modelId="{0572CC1C-724C-3F43-8491-A09F173279EB}" type="pres">
      <dgm:prSet presAssocID="{8FF7D1AA-C9AA-9746-A7FD-BAD8FC988497}" presName="circle1" presStyleLbl="node1" presStyleIdx="0" presStyleCnt="3" custScaleX="122983"/>
      <dgm:spPr/>
      <dgm:t>
        <a:bodyPr/>
        <a:lstStyle/>
        <a:p>
          <a:endParaRPr lang="en-US"/>
        </a:p>
      </dgm:t>
    </dgm:pt>
    <dgm:pt modelId="{B08CBB19-E308-BD40-97A4-CF3DE09D87F5}" type="pres">
      <dgm:prSet presAssocID="{8FF7D1AA-C9AA-9746-A7FD-BAD8FC988497}" presName="c1text" presStyleLbl="node1" presStyleIdx="0" presStyleCnt="3">
        <dgm:presLayoutVars>
          <dgm:bulletEnabled val="1"/>
        </dgm:presLayoutVars>
      </dgm:prSet>
      <dgm:spPr/>
      <dgm:t>
        <a:bodyPr/>
        <a:lstStyle/>
        <a:p>
          <a:endParaRPr lang="en-US"/>
        </a:p>
      </dgm:t>
    </dgm:pt>
    <dgm:pt modelId="{292B827B-71C1-C445-A384-DA00A638B95B}" type="pres">
      <dgm:prSet presAssocID="{8FF7D1AA-C9AA-9746-A7FD-BAD8FC988497}" presName="comp2" presStyleCnt="0"/>
      <dgm:spPr/>
    </dgm:pt>
    <dgm:pt modelId="{012CF2A5-4F82-5845-958E-ABF4C05B7B8E}" type="pres">
      <dgm:prSet presAssocID="{8FF7D1AA-C9AA-9746-A7FD-BAD8FC988497}" presName="circle2" presStyleLbl="node1" presStyleIdx="1" presStyleCnt="3" custScaleX="122983"/>
      <dgm:spPr/>
      <dgm:t>
        <a:bodyPr/>
        <a:lstStyle/>
        <a:p>
          <a:endParaRPr lang="en-US"/>
        </a:p>
      </dgm:t>
    </dgm:pt>
    <dgm:pt modelId="{73C54E2A-F07C-5944-9D2E-4C9E8545993A}" type="pres">
      <dgm:prSet presAssocID="{8FF7D1AA-C9AA-9746-A7FD-BAD8FC988497}" presName="c2text" presStyleLbl="node1" presStyleIdx="1" presStyleCnt="3">
        <dgm:presLayoutVars>
          <dgm:bulletEnabled val="1"/>
        </dgm:presLayoutVars>
      </dgm:prSet>
      <dgm:spPr/>
      <dgm:t>
        <a:bodyPr/>
        <a:lstStyle/>
        <a:p>
          <a:endParaRPr lang="en-US"/>
        </a:p>
      </dgm:t>
    </dgm:pt>
    <dgm:pt modelId="{CD7BF80D-08F3-B54B-B5FF-23A67055A695}" type="pres">
      <dgm:prSet presAssocID="{8FF7D1AA-C9AA-9746-A7FD-BAD8FC988497}" presName="comp3" presStyleCnt="0"/>
      <dgm:spPr/>
    </dgm:pt>
    <dgm:pt modelId="{7F1A4E94-34FF-674F-93CE-0F7472882676}" type="pres">
      <dgm:prSet presAssocID="{8FF7D1AA-C9AA-9746-A7FD-BAD8FC988497}" presName="circle3" presStyleLbl="node1" presStyleIdx="2" presStyleCnt="3" custScaleX="122983"/>
      <dgm:spPr/>
      <dgm:t>
        <a:bodyPr/>
        <a:lstStyle/>
        <a:p>
          <a:endParaRPr lang="en-US"/>
        </a:p>
      </dgm:t>
    </dgm:pt>
    <dgm:pt modelId="{EC2CCCD4-F3F5-8F4A-9367-75D374CD5A82}" type="pres">
      <dgm:prSet presAssocID="{8FF7D1AA-C9AA-9746-A7FD-BAD8FC988497}" presName="c3text" presStyleLbl="node1" presStyleIdx="2" presStyleCnt="3">
        <dgm:presLayoutVars>
          <dgm:bulletEnabled val="1"/>
        </dgm:presLayoutVars>
      </dgm:prSet>
      <dgm:spPr/>
      <dgm:t>
        <a:bodyPr/>
        <a:lstStyle/>
        <a:p>
          <a:endParaRPr lang="en-US"/>
        </a:p>
      </dgm:t>
    </dgm:pt>
  </dgm:ptLst>
  <dgm:cxnLst>
    <dgm:cxn modelId="{AC984E17-7580-0C42-B857-361F6C46CEA0}" type="presOf" srcId="{8FF7D1AA-C9AA-9746-A7FD-BAD8FC988497}" destId="{7B6B1A6D-BFBE-844E-B77B-2E6A5AD55EE8}" srcOrd="0" destOrd="0" presId="urn:microsoft.com/office/officeart/2005/8/layout/venn2"/>
    <dgm:cxn modelId="{CDCE1D10-3F3B-724C-A7D2-1C596CE798FE}" srcId="{8FF7D1AA-C9AA-9746-A7FD-BAD8FC988497}" destId="{648022AA-157E-1741-A4BE-C5B6369EDC45}" srcOrd="2" destOrd="0" parTransId="{93D10F02-578E-6E44-8089-21A3B3C0A4FA}" sibTransId="{2F10D110-D6B7-6148-AC70-0ACE568F7AE3}"/>
    <dgm:cxn modelId="{DF5FD1CA-9F5B-EA45-A4E0-23A511C96C65}" type="presOf" srcId="{C32B7D04-6F30-EB4A-82C9-EBC69570F497}" destId="{012CF2A5-4F82-5845-958E-ABF4C05B7B8E}" srcOrd="0" destOrd="0" presId="urn:microsoft.com/office/officeart/2005/8/layout/venn2"/>
    <dgm:cxn modelId="{C95B7D03-0306-644A-98B1-C8FDAE8FBCD1}" srcId="{8FF7D1AA-C9AA-9746-A7FD-BAD8FC988497}" destId="{C32B7D04-6F30-EB4A-82C9-EBC69570F497}" srcOrd="1" destOrd="0" parTransId="{3E502F10-16A2-8F41-AF31-6082C1467CB3}" sibTransId="{B864B156-9B71-E648-869C-5A6C2718140B}"/>
    <dgm:cxn modelId="{2F98B8F1-7676-0D4A-B112-68BDD1253664}" type="presOf" srcId="{648022AA-157E-1741-A4BE-C5B6369EDC45}" destId="{7F1A4E94-34FF-674F-93CE-0F7472882676}" srcOrd="0" destOrd="0" presId="urn:microsoft.com/office/officeart/2005/8/layout/venn2"/>
    <dgm:cxn modelId="{87413E92-FE01-2845-A7C3-1A66F83A1914}" srcId="{8FF7D1AA-C9AA-9746-A7FD-BAD8FC988497}" destId="{91A656EF-FC78-B646-95AD-69EF62CC6592}" srcOrd="0" destOrd="0" parTransId="{E89F6357-46DA-0240-8298-140B8308504D}" sibTransId="{CF71B0C8-6604-3746-AD1F-4D39603CCADF}"/>
    <dgm:cxn modelId="{DB0D1933-5569-2D49-8CE2-255EA55EB22E}" type="presOf" srcId="{C32B7D04-6F30-EB4A-82C9-EBC69570F497}" destId="{73C54E2A-F07C-5944-9D2E-4C9E8545993A}" srcOrd="1" destOrd="0" presId="urn:microsoft.com/office/officeart/2005/8/layout/venn2"/>
    <dgm:cxn modelId="{025395E4-EB2A-0A45-B543-BC9DE77E45D1}" type="presOf" srcId="{91A656EF-FC78-B646-95AD-69EF62CC6592}" destId="{B08CBB19-E308-BD40-97A4-CF3DE09D87F5}" srcOrd="1" destOrd="0" presId="urn:microsoft.com/office/officeart/2005/8/layout/venn2"/>
    <dgm:cxn modelId="{537ADA33-C4D3-3D4A-9A50-3E2982468242}" type="presOf" srcId="{648022AA-157E-1741-A4BE-C5B6369EDC45}" destId="{EC2CCCD4-F3F5-8F4A-9367-75D374CD5A82}" srcOrd="1" destOrd="0" presId="urn:microsoft.com/office/officeart/2005/8/layout/venn2"/>
    <dgm:cxn modelId="{A9E705B2-FFE4-2647-B0E2-FBF74DAFF163}" type="presOf" srcId="{91A656EF-FC78-B646-95AD-69EF62CC6592}" destId="{0572CC1C-724C-3F43-8491-A09F173279EB}" srcOrd="0" destOrd="0" presId="urn:microsoft.com/office/officeart/2005/8/layout/venn2"/>
    <dgm:cxn modelId="{D40E5FB0-FBB0-4145-9D0B-8BA545FDFFB3}" type="presParOf" srcId="{7B6B1A6D-BFBE-844E-B77B-2E6A5AD55EE8}" destId="{9C3B1E0E-DBA5-B54C-B263-FDDE05330B2E}" srcOrd="0" destOrd="0" presId="urn:microsoft.com/office/officeart/2005/8/layout/venn2"/>
    <dgm:cxn modelId="{24B23494-BD1D-044A-AB05-B29334163E1E}" type="presParOf" srcId="{9C3B1E0E-DBA5-B54C-B263-FDDE05330B2E}" destId="{0572CC1C-724C-3F43-8491-A09F173279EB}" srcOrd="0" destOrd="0" presId="urn:microsoft.com/office/officeart/2005/8/layout/venn2"/>
    <dgm:cxn modelId="{CF350D78-AF3B-8D43-925E-008BB87D0591}" type="presParOf" srcId="{9C3B1E0E-DBA5-B54C-B263-FDDE05330B2E}" destId="{B08CBB19-E308-BD40-97A4-CF3DE09D87F5}" srcOrd="1" destOrd="0" presId="urn:microsoft.com/office/officeart/2005/8/layout/venn2"/>
    <dgm:cxn modelId="{5D980613-F09C-1A4C-BC87-BC7326CB85A5}" type="presParOf" srcId="{7B6B1A6D-BFBE-844E-B77B-2E6A5AD55EE8}" destId="{292B827B-71C1-C445-A384-DA00A638B95B}" srcOrd="1" destOrd="0" presId="urn:microsoft.com/office/officeart/2005/8/layout/venn2"/>
    <dgm:cxn modelId="{DD6A9142-F28C-0040-94AF-9F67D97F0BB4}" type="presParOf" srcId="{292B827B-71C1-C445-A384-DA00A638B95B}" destId="{012CF2A5-4F82-5845-958E-ABF4C05B7B8E}" srcOrd="0" destOrd="0" presId="urn:microsoft.com/office/officeart/2005/8/layout/venn2"/>
    <dgm:cxn modelId="{4F539319-246D-1846-A517-73407F2296C5}" type="presParOf" srcId="{292B827B-71C1-C445-A384-DA00A638B95B}" destId="{73C54E2A-F07C-5944-9D2E-4C9E8545993A}" srcOrd="1" destOrd="0" presId="urn:microsoft.com/office/officeart/2005/8/layout/venn2"/>
    <dgm:cxn modelId="{248D5381-0EC7-234B-BD09-E57AB694F82A}" type="presParOf" srcId="{7B6B1A6D-BFBE-844E-B77B-2E6A5AD55EE8}" destId="{CD7BF80D-08F3-B54B-B5FF-23A67055A695}" srcOrd="2" destOrd="0" presId="urn:microsoft.com/office/officeart/2005/8/layout/venn2"/>
    <dgm:cxn modelId="{DA944066-D2E3-0D4A-9387-8B2859D92D72}" type="presParOf" srcId="{CD7BF80D-08F3-B54B-B5FF-23A67055A695}" destId="{7F1A4E94-34FF-674F-93CE-0F7472882676}" srcOrd="0" destOrd="0" presId="urn:microsoft.com/office/officeart/2005/8/layout/venn2"/>
    <dgm:cxn modelId="{0B3E4634-153F-7C45-99D5-220A51CDE58F}" type="presParOf" srcId="{CD7BF80D-08F3-B54B-B5FF-23A67055A695}" destId="{EC2CCCD4-F3F5-8F4A-9367-75D374CD5A8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F5AD1B-53A8-5546-AA7E-70444093E9AA}" type="doc">
      <dgm:prSet loTypeId="urn:microsoft.com/office/officeart/2005/8/layout/cycle8" loCatId="" qsTypeId="urn:microsoft.com/office/officeart/2005/8/quickstyle/simple5" qsCatId="simple" csTypeId="urn:microsoft.com/office/officeart/2005/8/colors/colorful2" csCatId="colorful" phldr="1"/>
      <dgm:spPr/>
    </dgm:pt>
    <dgm:pt modelId="{045276AB-8FD8-F344-BEDF-92DF39FF5DF1}">
      <dgm:prSet phldrT="[Text]" custT="1"/>
      <dgm:spPr/>
      <dgm:t>
        <a:bodyPr/>
        <a:lstStyle/>
        <a:p>
          <a:r>
            <a:rPr lang="en-US" sz="2200" dirty="0"/>
            <a:t>Family Faith </a:t>
          </a:r>
          <a:br>
            <a:rPr lang="en-US" sz="2200" dirty="0"/>
          </a:br>
          <a:r>
            <a:rPr lang="en-US" sz="2200" dirty="0"/>
            <a:t>at Home </a:t>
          </a:r>
        </a:p>
      </dgm:t>
    </dgm:pt>
    <dgm:pt modelId="{9A3888D8-5475-CD44-B485-3E7A7D085675}" type="parTrans" cxnId="{0C68E5B8-B78D-C448-AC80-55EC36C9A92F}">
      <dgm:prSet/>
      <dgm:spPr/>
      <dgm:t>
        <a:bodyPr/>
        <a:lstStyle/>
        <a:p>
          <a:endParaRPr lang="en-US"/>
        </a:p>
      </dgm:t>
    </dgm:pt>
    <dgm:pt modelId="{169C9CDD-7042-F84D-8E8D-36B5A118ED1E}" type="sibTrans" cxnId="{0C68E5B8-B78D-C448-AC80-55EC36C9A92F}">
      <dgm:prSet/>
      <dgm:spPr/>
      <dgm:t>
        <a:bodyPr/>
        <a:lstStyle/>
        <a:p>
          <a:endParaRPr lang="en-US"/>
        </a:p>
      </dgm:t>
    </dgm:pt>
    <dgm:pt modelId="{CBAEAD36-0C27-6D49-9056-B615960E0EA7}">
      <dgm:prSet phldrT="[Text]" custT="1"/>
      <dgm:spPr/>
      <dgm:t>
        <a:bodyPr/>
        <a:lstStyle/>
        <a:p>
          <a:r>
            <a:rPr lang="en-US" sz="2200" dirty="0"/>
            <a:t>Family Engagement in the Intergenerational Faith Community</a:t>
          </a:r>
        </a:p>
      </dgm:t>
    </dgm:pt>
    <dgm:pt modelId="{8B2ED7D5-32DB-444B-9E51-1986ECB58447}" type="parTrans" cxnId="{77753CD7-FB7A-9542-8385-824B437E31ED}">
      <dgm:prSet/>
      <dgm:spPr/>
      <dgm:t>
        <a:bodyPr/>
        <a:lstStyle/>
        <a:p>
          <a:endParaRPr lang="en-US"/>
        </a:p>
      </dgm:t>
    </dgm:pt>
    <dgm:pt modelId="{A2FD1143-E75E-5946-8612-0BB84C122CE2}" type="sibTrans" cxnId="{77753CD7-FB7A-9542-8385-824B437E31ED}">
      <dgm:prSet/>
      <dgm:spPr/>
      <dgm:t>
        <a:bodyPr/>
        <a:lstStyle/>
        <a:p>
          <a:endParaRPr lang="en-US"/>
        </a:p>
      </dgm:t>
    </dgm:pt>
    <dgm:pt modelId="{94D89DC4-ECAD-D24E-9C45-0CF167C192CA}">
      <dgm:prSet phldrT="[Text]" custT="1"/>
      <dgm:spPr/>
      <dgm:t>
        <a:bodyPr/>
        <a:lstStyle/>
        <a:p>
          <a:r>
            <a:rPr lang="en-US" sz="2200" dirty="0"/>
            <a:t>Family Life </a:t>
          </a:r>
          <a:br>
            <a:rPr lang="en-US" sz="2200" dirty="0"/>
          </a:br>
          <a:r>
            <a:rPr lang="en-US" sz="2200" dirty="0"/>
            <a:t>&amp; Parent Formation</a:t>
          </a:r>
        </a:p>
      </dgm:t>
    </dgm:pt>
    <dgm:pt modelId="{DB88CBA2-3356-1C4A-8BFB-5A182BECCFE2}" type="parTrans" cxnId="{5AA3A1D5-43DC-6B41-B201-002515553D83}">
      <dgm:prSet/>
      <dgm:spPr/>
      <dgm:t>
        <a:bodyPr/>
        <a:lstStyle/>
        <a:p>
          <a:endParaRPr lang="en-US"/>
        </a:p>
      </dgm:t>
    </dgm:pt>
    <dgm:pt modelId="{02900280-2773-FA40-82CB-8F337CB935E3}" type="sibTrans" cxnId="{5AA3A1D5-43DC-6B41-B201-002515553D83}">
      <dgm:prSet/>
      <dgm:spPr/>
      <dgm:t>
        <a:bodyPr/>
        <a:lstStyle/>
        <a:p>
          <a:endParaRPr lang="en-US"/>
        </a:p>
      </dgm:t>
    </dgm:pt>
    <dgm:pt modelId="{30D54AD5-574B-E749-8A46-B855024339ED}" type="pres">
      <dgm:prSet presAssocID="{99F5AD1B-53A8-5546-AA7E-70444093E9AA}" presName="compositeShape" presStyleCnt="0">
        <dgm:presLayoutVars>
          <dgm:chMax val="7"/>
          <dgm:dir/>
          <dgm:resizeHandles val="exact"/>
        </dgm:presLayoutVars>
      </dgm:prSet>
      <dgm:spPr/>
    </dgm:pt>
    <dgm:pt modelId="{A4EDB3A7-41DA-A34C-B48E-963CA5BFF9DB}" type="pres">
      <dgm:prSet presAssocID="{99F5AD1B-53A8-5546-AA7E-70444093E9AA}" presName="wedge1" presStyleLbl="node1" presStyleIdx="0" presStyleCnt="3"/>
      <dgm:spPr/>
      <dgm:t>
        <a:bodyPr/>
        <a:lstStyle/>
        <a:p>
          <a:endParaRPr lang="en-US"/>
        </a:p>
      </dgm:t>
    </dgm:pt>
    <dgm:pt modelId="{85A6ADA6-B56C-E246-B438-9D01D7016CFF}" type="pres">
      <dgm:prSet presAssocID="{99F5AD1B-53A8-5546-AA7E-70444093E9AA}" presName="dummy1a" presStyleCnt="0"/>
      <dgm:spPr/>
    </dgm:pt>
    <dgm:pt modelId="{E20A8E64-F2F1-0E45-B384-B1FFB13A0180}" type="pres">
      <dgm:prSet presAssocID="{99F5AD1B-53A8-5546-AA7E-70444093E9AA}" presName="dummy1b" presStyleCnt="0"/>
      <dgm:spPr/>
    </dgm:pt>
    <dgm:pt modelId="{21AEB943-78A4-9148-AA32-99215E2D5166}" type="pres">
      <dgm:prSet presAssocID="{99F5AD1B-53A8-5546-AA7E-70444093E9AA}" presName="wedge1Tx" presStyleLbl="node1" presStyleIdx="0" presStyleCnt="3">
        <dgm:presLayoutVars>
          <dgm:chMax val="0"/>
          <dgm:chPref val="0"/>
          <dgm:bulletEnabled val="1"/>
        </dgm:presLayoutVars>
      </dgm:prSet>
      <dgm:spPr/>
      <dgm:t>
        <a:bodyPr/>
        <a:lstStyle/>
        <a:p>
          <a:endParaRPr lang="en-US"/>
        </a:p>
      </dgm:t>
    </dgm:pt>
    <dgm:pt modelId="{4061A072-689F-A440-84A9-E307D17BC703}" type="pres">
      <dgm:prSet presAssocID="{99F5AD1B-53A8-5546-AA7E-70444093E9AA}" presName="wedge2" presStyleLbl="node1" presStyleIdx="1" presStyleCnt="3"/>
      <dgm:spPr/>
      <dgm:t>
        <a:bodyPr/>
        <a:lstStyle/>
        <a:p>
          <a:endParaRPr lang="en-US"/>
        </a:p>
      </dgm:t>
    </dgm:pt>
    <dgm:pt modelId="{54B26C4C-1483-134E-A9CF-EF4CD9E25159}" type="pres">
      <dgm:prSet presAssocID="{99F5AD1B-53A8-5546-AA7E-70444093E9AA}" presName="dummy2a" presStyleCnt="0"/>
      <dgm:spPr/>
    </dgm:pt>
    <dgm:pt modelId="{33C13BE3-98D1-2047-8B15-0E0370F12FD4}" type="pres">
      <dgm:prSet presAssocID="{99F5AD1B-53A8-5546-AA7E-70444093E9AA}" presName="dummy2b" presStyleCnt="0"/>
      <dgm:spPr/>
    </dgm:pt>
    <dgm:pt modelId="{F5574F75-FEA0-014F-A894-1E3D415A2A94}" type="pres">
      <dgm:prSet presAssocID="{99F5AD1B-53A8-5546-AA7E-70444093E9AA}" presName="wedge2Tx" presStyleLbl="node1" presStyleIdx="1" presStyleCnt="3">
        <dgm:presLayoutVars>
          <dgm:chMax val="0"/>
          <dgm:chPref val="0"/>
          <dgm:bulletEnabled val="1"/>
        </dgm:presLayoutVars>
      </dgm:prSet>
      <dgm:spPr/>
      <dgm:t>
        <a:bodyPr/>
        <a:lstStyle/>
        <a:p>
          <a:endParaRPr lang="en-US"/>
        </a:p>
      </dgm:t>
    </dgm:pt>
    <dgm:pt modelId="{6FC002E1-6D53-FE42-9521-AC10A0BED703}" type="pres">
      <dgm:prSet presAssocID="{99F5AD1B-53A8-5546-AA7E-70444093E9AA}" presName="wedge3" presStyleLbl="node1" presStyleIdx="2" presStyleCnt="3"/>
      <dgm:spPr/>
      <dgm:t>
        <a:bodyPr/>
        <a:lstStyle/>
        <a:p>
          <a:endParaRPr lang="en-US"/>
        </a:p>
      </dgm:t>
    </dgm:pt>
    <dgm:pt modelId="{5B980076-4ED5-3944-B8CD-439FCF03F1CC}" type="pres">
      <dgm:prSet presAssocID="{99F5AD1B-53A8-5546-AA7E-70444093E9AA}" presName="dummy3a" presStyleCnt="0"/>
      <dgm:spPr/>
    </dgm:pt>
    <dgm:pt modelId="{0C655C1C-0820-9D4B-A878-198670CEF7FC}" type="pres">
      <dgm:prSet presAssocID="{99F5AD1B-53A8-5546-AA7E-70444093E9AA}" presName="dummy3b" presStyleCnt="0"/>
      <dgm:spPr/>
    </dgm:pt>
    <dgm:pt modelId="{D9C56520-4F32-2A49-80C3-9731B4780878}" type="pres">
      <dgm:prSet presAssocID="{99F5AD1B-53A8-5546-AA7E-70444093E9AA}" presName="wedge3Tx" presStyleLbl="node1" presStyleIdx="2" presStyleCnt="3">
        <dgm:presLayoutVars>
          <dgm:chMax val="0"/>
          <dgm:chPref val="0"/>
          <dgm:bulletEnabled val="1"/>
        </dgm:presLayoutVars>
      </dgm:prSet>
      <dgm:spPr/>
      <dgm:t>
        <a:bodyPr/>
        <a:lstStyle/>
        <a:p>
          <a:endParaRPr lang="en-US"/>
        </a:p>
      </dgm:t>
    </dgm:pt>
    <dgm:pt modelId="{46B837C8-897F-1349-95AF-F26A14831AE6}" type="pres">
      <dgm:prSet presAssocID="{169C9CDD-7042-F84D-8E8D-36B5A118ED1E}" presName="arrowWedge1" presStyleLbl="fgSibTrans2D1" presStyleIdx="0" presStyleCnt="3"/>
      <dgm:spPr/>
    </dgm:pt>
    <dgm:pt modelId="{01AE7613-27CB-084F-B57D-F4E8FB5DAB8A}" type="pres">
      <dgm:prSet presAssocID="{A2FD1143-E75E-5946-8612-0BB84C122CE2}" presName="arrowWedge2" presStyleLbl="fgSibTrans2D1" presStyleIdx="1" presStyleCnt="3"/>
      <dgm:spPr/>
    </dgm:pt>
    <dgm:pt modelId="{40E6D39D-D8A5-674F-82F0-9DCA011A5C54}" type="pres">
      <dgm:prSet presAssocID="{02900280-2773-FA40-82CB-8F337CB935E3}" presName="arrowWedge3" presStyleLbl="fgSibTrans2D1" presStyleIdx="2" presStyleCnt="3"/>
      <dgm:spPr/>
    </dgm:pt>
  </dgm:ptLst>
  <dgm:cxnLst>
    <dgm:cxn modelId="{F3F46183-7C31-9140-98B2-143A2459E72B}" type="presOf" srcId="{CBAEAD36-0C27-6D49-9056-B615960E0EA7}" destId="{4061A072-689F-A440-84A9-E307D17BC703}" srcOrd="0" destOrd="0" presId="urn:microsoft.com/office/officeart/2005/8/layout/cycle8"/>
    <dgm:cxn modelId="{0C68E5B8-B78D-C448-AC80-55EC36C9A92F}" srcId="{99F5AD1B-53A8-5546-AA7E-70444093E9AA}" destId="{045276AB-8FD8-F344-BEDF-92DF39FF5DF1}" srcOrd="0" destOrd="0" parTransId="{9A3888D8-5475-CD44-B485-3E7A7D085675}" sibTransId="{169C9CDD-7042-F84D-8E8D-36B5A118ED1E}"/>
    <dgm:cxn modelId="{44B45656-0B6E-7043-BC1C-BDCE63FBBA77}" type="presOf" srcId="{99F5AD1B-53A8-5546-AA7E-70444093E9AA}" destId="{30D54AD5-574B-E749-8A46-B855024339ED}" srcOrd="0" destOrd="0" presId="urn:microsoft.com/office/officeart/2005/8/layout/cycle8"/>
    <dgm:cxn modelId="{FF396E14-CDAD-FA4F-84DE-1981156B1944}" type="presOf" srcId="{94D89DC4-ECAD-D24E-9C45-0CF167C192CA}" destId="{6FC002E1-6D53-FE42-9521-AC10A0BED703}" srcOrd="0" destOrd="0" presId="urn:microsoft.com/office/officeart/2005/8/layout/cycle8"/>
    <dgm:cxn modelId="{0820DE31-6C39-8E45-8E77-15B3DE9CB816}" type="presOf" srcId="{045276AB-8FD8-F344-BEDF-92DF39FF5DF1}" destId="{A4EDB3A7-41DA-A34C-B48E-963CA5BFF9DB}" srcOrd="0" destOrd="0" presId="urn:microsoft.com/office/officeart/2005/8/layout/cycle8"/>
    <dgm:cxn modelId="{C5DA2CFC-937F-C349-B148-C834FF4C417E}" type="presOf" srcId="{045276AB-8FD8-F344-BEDF-92DF39FF5DF1}" destId="{21AEB943-78A4-9148-AA32-99215E2D5166}" srcOrd="1" destOrd="0" presId="urn:microsoft.com/office/officeart/2005/8/layout/cycle8"/>
    <dgm:cxn modelId="{C129E60D-B3C5-B447-AA09-9B3458CB479F}" type="presOf" srcId="{CBAEAD36-0C27-6D49-9056-B615960E0EA7}" destId="{F5574F75-FEA0-014F-A894-1E3D415A2A94}" srcOrd="1" destOrd="0" presId="urn:microsoft.com/office/officeart/2005/8/layout/cycle8"/>
    <dgm:cxn modelId="{073CBF90-CA95-4F47-AA60-EEAD1E9AF9D5}" type="presOf" srcId="{94D89DC4-ECAD-D24E-9C45-0CF167C192CA}" destId="{D9C56520-4F32-2A49-80C3-9731B4780878}" srcOrd="1" destOrd="0" presId="urn:microsoft.com/office/officeart/2005/8/layout/cycle8"/>
    <dgm:cxn modelId="{5AA3A1D5-43DC-6B41-B201-002515553D83}" srcId="{99F5AD1B-53A8-5546-AA7E-70444093E9AA}" destId="{94D89DC4-ECAD-D24E-9C45-0CF167C192CA}" srcOrd="2" destOrd="0" parTransId="{DB88CBA2-3356-1C4A-8BFB-5A182BECCFE2}" sibTransId="{02900280-2773-FA40-82CB-8F337CB935E3}"/>
    <dgm:cxn modelId="{77753CD7-FB7A-9542-8385-824B437E31ED}" srcId="{99F5AD1B-53A8-5546-AA7E-70444093E9AA}" destId="{CBAEAD36-0C27-6D49-9056-B615960E0EA7}" srcOrd="1" destOrd="0" parTransId="{8B2ED7D5-32DB-444B-9E51-1986ECB58447}" sibTransId="{A2FD1143-E75E-5946-8612-0BB84C122CE2}"/>
    <dgm:cxn modelId="{E8C513B8-44A9-4B48-9A61-A27240B5802D}" type="presParOf" srcId="{30D54AD5-574B-E749-8A46-B855024339ED}" destId="{A4EDB3A7-41DA-A34C-B48E-963CA5BFF9DB}" srcOrd="0" destOrd="0" presId="urn:microsoft.com/office/officeart/2005/8/layout/cycle8"/>
    <dgm:cxn modelId="{F7DF9B9D-6CE1-E743-A939-5A63F2BA0B06}" type="presParOf" srcId="{30D54AD5-574B-E749-8A46-B855024339ED}" destId="{85A6ADA6-B56C-E246-B438-9D01D7016CFF}" srcOrd="1" destOrd="0" presId="urn:microsoft.com/office/officeart/2005/8/layout/cycle8"/>
    <dgm:cxn modelId="{424B3756-4BE9-F348-B690-BC0BA00AD4A0}" type="presParOf" srcId="{30D54AD5-574B-E749-8A46-B855024339ED}" destId="{E20A8E64-F2F1-0E45-B384-B1FFB13A0180}" srcOrd="2" destOrd="0" presId="urn:microsoft.com/office/officeart/2005/8/layout/cycle8"/>
    <dgm:cxn modelId="{E5BA175C-E57B-784E-9D64-6C8847EC86FC}" type="presParOf" srcId="{30D54AD5-574B-E749-8A46-B855024339ED}" destId="{21AEB943-78A4-9148-AA32-99215E2D5166}" srcOrd="3" destOrd="0" presId="urn:microsoft.com/office/officeart/2005/8/layout/cycle8"/>
    <dgm:cxn modelId="{E5E6B194-E790-B24E-A833-58A1D1A7FC46}" type="presParOf" srcId="{30D54AD5-574B-E749-8A46-B855024339ED}" destId="{4061A072-689F-A440-84A9-E307D17BC703}" srcOrd="4" destOrd="0" presId="urn:microsoft.com/office/officeart/2005/8/layout/cycle8"/>
    <dgm:cxn modelId="{0B554DD9-B4AA-8C47-AF19-DE02C3A58F45}" type="presParOf" srcId="{30D54AD5-574B-E749-8A46-B855024339ED}" destId="{54B26C4C-1483-134E-A9CF-EF4CD9E25159}" srcOrd="5" destOrd="0" presId="urn:microsoft.com/office/officeart/2005/8/layout/cycle8"/>
    <dgm:cxn modelId="{5D85EBA0-075C-0449-B186-8CC3F7C5B67F}" type="presParOf" srcId="{30D54AD5-574B-E749-8A46-B855024339ED}" destId="{33C13BE3-98D1-2047-8B15-0E0370F12FD4}" srcOrd="6" destOrd="0" presId="urn:microsoft.com/office/officeart/2005/8/layout/cycle8"/>
    <dgm:cxn modelId="{CF59093E-BDC5-F345-AF69-65D414BF6811}" type="presParOf" srcId="{30D54AD5-574B-E749-8A46-B855024339ED}" destId="{F5574F75-FEA0-014F-A894-1E3D415A2A94}" srcOrd="7" destOrd="0" presId="urn:microsoft.com/office/officeart/2005/8/layout/cycle8"/>
    <dgm:cxn modelId="{454AEB8A-CBB3-A44D-A7A8-554EC57F32BF}" type="presParOf" srcId="{30D54AD5-574B-E749-8A46-B855024339ED}" destId="{6FC002E1-6D53-FE42-9521-AC10A0BED703}" srcOrd="8" destOrd="0" presId="urn:microsoft.com/office/officeart/2005/8/layout/cycle8"/>
    <dgm:cxn modelId="{9701E6B1-E4C5-0242-9165-AEA363EB5198}" type="presParOf" srcId="{30D54AD5-574B-E749-8A46-B855024339ED}" destId="{5B980076-4ED5-3944-B8CD-439FCF03F1CC}" srcOrd="9" destOrd="0" presId="urn:microsoft.com/office/officeart/2005/8/layout/cycle8"/>
    <dgm:cxn modelId="{22077CD7-F032-AA44-81CF-865D762C6D26}" type="presParOf" srcId="{30D54AD5-574B-E749-8A46-B855024339ED}" destId="{0C655C1C-0820-9D4B-A878-198670CEF7FC}" srcOrd="10" destOrd="0" presId="urn:microsoft.com/office/officeart/2005/8/layout/cycle8"/>
    <dgm:cxn modelId="{F331950F-A1A0-B44A-8D5C-2ABDE211BA07}" type="presParOf" srcId="{30D54AD5-574B-E749-8A46-B855024339ED}" destId="{D9C56520-4F32-2A49-80C3-9731B4780878}" srcOrd="11" destOrd="0" presId="urn:microsoft.com/office/officeart/2005/8/layout/cycle8"/>
    <dgm:cxn modelId="{47B0715C-0DA0-1C4B-AE3F-7B14E8CD46A2}" type="presParOf" srcId="{30D54AD5-574B-E749-8A46-B855024339ED}" destId="{46B837C8-897F-1349-95AF-F26A14831AE6}" srcOrd="12" destOrd="0" presId="urn:microsoft.com/office/officeart/2005/8/layout/cycle8"/>
    <dgm:cxn modelId="{C6A47341-512E-064E-B241-DCB3CD49ACE6}" type="presParOf" srcId="{30D54AD5-574B-E749-8A46-B855024339ED}" destId="{01AE7613-27CB-084F-B57D-F4E8FB5DAB8A}" srcOrd="13" destOrd="0" presId="urn:microsoft.com/office/officeart/2005/8/layout/cycle8"/>
    <dgm:cxn modelId="{20F23CD3-03E9-9E4E-B445-7223D329C37C}" type="presParOf" srcId="{30D54AD5-574B-E749-8A46-B855024339ED}" destId="{40E6D39D-D8A5-674F-82F0-9DCA011A5C5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3B599C-FA84-F241-811B-0FE7B844EDD4}" type="doc">
      <dgm:prSet loTypeId="urn:microsoft.com/office/officeart/2005/8/layout/hierarchy2" loCatId="" qsTypeId="urn:microsoft.com/office/officeart/2005/8/quickstyle/3D2" qsCatId="3D" csTypeId="urn:microsoft.com/office/officeart/2005/8/colors/accent0_1" csCatId="mainScheme" phldr="1"/>
      <dgm:spPr/>
      <dgm:t>
        <a:bodyPr/>
        <a:lstStyle/>
        <a:p>
          <a:endParaRPr lang="en-US"/>
        </a:p>
      </dgm:t>
    </dgm:pt>
    <dgm:pt modelId="{5D847C1E-355B-D642-AE46-D26765306BB8}">
      <dgm:prSet phldrT="[Text]"/>
      <dgm:spPr/>
      <dgm:t>
        <a:bodyPr/>
        <a:lstStyle/>
        <a:p>
          <a:r>
            <a:rPr lang="en-US" dirty="0"/>
            <a:t>Young Children</a:t>
          </a:r>
        </a:p>
      </dgm:t>
    </dgm:pt>
    <dgm:pt modelId="{3067069F-A15A-FA4E-B118-CB7AA5FF2CFC}" type="parTrans" cxnId="{E74025FB-E9E2-8E41-B1ED-93D6B84E5189}">
      <dgm:prSet/>
      <dgm:spPr/>
      <dgm:t>
        <a:bodyPr/>
        <a:lstStyle/>
        <a:p>
          <a:endParaRPr lang="en-US"/>
        </a:p>
      </dgm:t>
    </dgm:pt>
    <dgm:pt modelId="{0E82356A-DEEF-4242-A2AF-446890E321DF}" type="sibTrans" cxnId="{E74025FB-E9E2-8E41-B1ED-93D6B84E5189}">
      <dgm:prSet/>
      <dgm:spPr/>
      <dgm:t>
        <a:bodyPr/>
        <a:lstStyle/>
        <a:p>
          <a:endParaRPr lang="en-US"/>
        </a:p>
      </dgm:t>
    </dgm:pt>
    <dgm:pt modelId="{29C93BF1-D7E8-BF4A-B007-015C9434BFEA}">
      <dgm:prSet phldrT="[Text]"/>
      <dgm:spPr/>
      <dgm:t>
        <a:bodyPr/>
        <a:lstStyle/>
        <a:p>
          <a:r>
            <a:rPr lang="en-US" dirty="0"/>
            <a:t>Older Children</a:t>
          </a:r>
        </a:p>
      </dgm:t>
    </dgm:pt>
    <dgm:pt modelId="{7D22009E-665C-9745-97B2-37A397DA1C1A}" type="parTrans" cxnId="{1BCDA9F2-84F6-1B47-8A83-6A0AB609735C}">
      <dgm:prSet/>
      <dgm:spPr/>
      <dgm:t>
        <a:bodyPr/>
        <a:lstStyle/>
        <a:p>
          <a:endParaRPr lang="en-US" dirty="0"/>
        </a:p>
      </dgm:t>
    </dgm:pt>
    <dgm:pt modelId="{0D03ABBD-C231-2B43-8927-DBB0C880F0FF}" type="sibTrans" cxnId="{1BCDA9F2-84F6-1B47-8A83-6A0AB609735C}">
      <dgm:prSet/>
      <dgm:spPr/>
      <dgm:t>
        <a:bodyPr/>
        <a:lstStyle/>
        <a:p>
          <a:endParaRPr lang="en-US"/>
        </a:p>
      </dgm:t>
    </dgm:pt>
    <dgm:pt modelId="{79B13654-C0AC-A043-99F5-985624D7D68D}">
      <dgm:prSet phldrT="[Text]"/>
      <dgm:spPr/>
      <dgm:t>
        <a:bodyPr/>
        <a:lstStyle/>
        <a:p>
          <a:r>
            <a:rPr lang="en-US" dirty="0"/>
            <a:t>Young Adolescents</a:t>
          </a:r>
        </a:p>
      </dgm:t>
    </dgm:pt>
    <dgm:pt modelId="{22BCAD0A-BA2D-FA40-A9F2-D757ADE01018}" type="parTrans" cxnId="{95479F2C-256C-5B4E-80E3-FEF93D5DC399}">
      <dgm:prSet/>
      <dgm:spPr/>
      <dgm:t>
        <a:bodyPr/>
        <a:lstStyle/>
        <a:p>
          <a:endParaRPr lang="en-US" dirty="0"/>
        </a:p>
      </dgm:t>
    </dgm:pt>
    <dgm:pt modelId="{21464371-14D0-2D43-955B-D3CA6A1EC2DD}" type="sibTrans" cxnId="{95479F2C-256C-5B4E-80E3-FEF93D5DC399}">
      <dgm:prSet/>
      <dgm:spPr/>
      <dgm:t>
        <a:bodyPr/>
        <a:lstStyle/>
        <a:p>
          <a:endParaRPr lang="en-US"/>
        </a:p>
      </dgm:t>
    </dgm:pt>
    <dgm:pt modelId="{3B9E1A97-882E-AC43-9C98-70C67D1E2303}">
      <dgm:prSet phldrT="[Text]"/>
      <dgm:spPr/>
      <dgm:t>
        <a:bodyPr/>
        <a:lstStyle/>
        <a:p>
          <a:r>
            <a:rPr lang="en-US" dirty="0"/>
            <a:t>Older Adolescents </a:t>
          </a:r>
        </a:p>
      </dgm:t>
    </dgm:pt>
    <dgm:pt modelId="{159E1DF4-9EF9-D945-AE39-2F684D245B75}" type="parTrans" cxnId="{0CDCB28B-0726-4E49-AFCE-AEC656E459D1}">
      <dgm:prSet/>
      <dgm:spPr/>
      <dgm:t>
        <a:bodyPr/>
        <a:lstStyle/>
        <a:p>
          <a:endParaRPr lang="en-US" dirty="0"/>
        </a:p>
      </dgm:t>
    </dgm:pt>
    <dgm:pt modelId="{5A8BECA7-B1F8-1C4B-AA7C-3BDA1B3DB444}" type="sibTrans" cxnId="{0CDCB28B-0726-4E49-AFCE-AEC656E459D1}">
      <dgm:prSet/>
      <dgm:spPr/>
      <dgm:t>
        <a:bodyPr/>
        <a:lstStyle/>
        <a:p>
          <a:endParaRPr lang="en-US"/>
        </a:p>
      </dgm:t>
    </dgm:pt>
    <dgm:pt modelId="{482E90DE-B860-8C4C-87C0-32DFD82F0F28}" type="pres">
      <dgm:prSet presAssocID="{153B599C-FA84-F241-811B-0FE7B844EDD4}" presName="diagram" presStyleCnt="0">
        <dgm:presLayoutVars>
          <dgm:chPref val="1"/>
          <dgm:dir/>
          <dgm:animOne val="branch"/>
          <dgm:animLvl val="lvl"/>
          <dgm:resizeHandles val="exact"/>
        </dgm:presLayoutVars>
      </dgm:prSet>
      <dgm:spPr/>
      <dgm:t>
        <a:bodyPr/>
        <a:lstStyle/>
        <a:p>
          <a:endParaRPr lang="en-US"/>
        </a:p>
      </dgm:t>
    </dgm:pt>
    <dgm:pt modelId="{33D1B847-C750-6C4C-8150-BDA87C1C49BF}" type="pres">
      <dgm:prSet presAssocID="{5D847C1E-355B-D642-AE46-D26765306BB8}" presName="root1" presStyleCnt="0"/>
      <dgm:spPr/>
    </dgm:pt>
    <dgm:pt modelId="{BCADD338-7D9D-084F-858F-211DB9C9C72D}" type="pres">
      <dgm:prSet presAssocID="{5D847C1E-355B-D642-AE46-D26765306BB8}" presName="LevelOneTextNode" presStyleLbl="node0" presStyleIdx="0" presStyleCnt="1">
        <dgm:presLayoutVars>
          <dgm:chPref val="3"/>
        </dgm:presLayoutVars>
      </dgm:prSet>
      <dgm:spPr/>
      <dgm:t>
        <a:bodyPr/>
        <a:lstStyle/>
        <a:p>
          <a:endParaRPr lang="en-US"/>
        </a:p>
      </dgm:t>
    </dgm:pt>
    <dgm:pt modelId="{299DC906-5B54-FB45-9A59-B65B10BC9466}" type="pres">
      <dgm:prSet presAssocID="{5D847C1E-355B-D642-AE46-D26765306BB8}" presName="level2hierChild" presStyleCnt="0"/>
      <dgm:spPr/>
    </dgm:pt>
    <dgm:pt modelId="{EFAFE094-55B3-3C41-829A-4E5BDBF70DF9}" type="pres">
      <dgm:prSet presAssocID="{7D22009E-665C-9745-97B2-37A397DA1C1A}" presName="conn2-1" presStyleLbl="parChTrans1D2" presStyleIdx="0" presStyleCnt="1"/>
      <dgm:spPr/>
      <dgm:t>
        <a:bodyPr/>
        <a:lstStyle/>
        <a:p>
          <a:endParaRPr lang="en-US"/>
        </a:p>
      </dgm:t>
    </dgm:pt>
    <dgm:pt modelId="{18588BE4-AFF9-3544-B3C3-0E9420295B9B}" type="pres">
      <dgm:prSet presAssocID="{7D22009E-665C-9745-97B2-37A397DA1C1A}" presName="connTx" presStyleLbl="parChTrans1D2" presStyleIdx="0" presStyleCnt="1"/>
      <dgm:spPr/>
      <dgm:t>
        <a:bodyPr/>
        <a:lstStyle/>
        <a:p>
          <a:endParaRPr lang="en-US"/>
        </a:p>
      </dgm:t>
    </dgm:pt>
    <dgm:pt modelId="{C4886CE0-2D1D-B746-BB92-FB4A6F8147E1}" type="pres">
      <dgm:prSet presAssocID="{29C93BF1-D7E8-BF4A-B007-015C9434BFEA}" presName="root2" presStyleCnt="0"/>
      <dgm:spPr/>
    </dgm:pt>
    <dgm:pt modelId="{39B1E613-B5C2-1248-A311-322F8AC86764}" type="pres">
      <dgm:prSet presAssocID="{29C93BF1-D7E8-BF4A-B007-015C9434BFEA}" presName="LevelTwoTextNode" presStyleLbl="node2" presStyleIdx="0" presStyleCnt="1">
        <dgm:presLayoutVars>
          <dgm:chPref val="3"/>
        </dgm:presLayoutVars>
      </dgm:prSet>
      <dgm:spPr/>
      <dgm:t>
        <a:bodyPr/>
        <a:lstStyle/>
        <a:p>
          <a:endParaRPr lang="en-US"/>
        </a:p>
      </dgm:t>
    </dgm:pt>
    <dgm:pt modelId="{2705A217-D92D-A545-B373-1108ADA2A530}" type="pres">
      <dgm:prSet presAssocID="{29C93BF1-D7E8-BF4A-B007-015C9434BFEA}" presName="level3hierChild" presStyleCnt="0"/>
      <dgm:spPr/>
    </dgm:pt>
    <dgm:pt modelId="{150D39AB-3100-CA44-AF0D-2EC63C4C689D}" type="pres">
      <dgm:prSet presAssocID="{22BCAD0A-BA2D-FA40-A9F2-D757ADE01018}" presName="conn2-1" presStyleLbl="parChTrans1D3" presStyleIdx="0" presStyleCnt="1"/>
      <dgm:spPr/>
      <dgm:t>
        <a:bodyPr/>
        <a:lstStyle/>
        <a:p>
          <a:endParaRPr lang="en-US"/>
        </a:p>
      </dgm:t>
    </dgm:pt>
    <dgm:pt modelId="{C003DF58-FEF0-8649-A46F-03F132B27976}" type="pres">
      <dgm:prSet presAssocID="{22BCAD0A-BA2D-FA40-A9F2-D757ADE01018}" presName="connTx" presStyleLbl="parChTrans1D3" presStyleIdx="0" presStyleCnt="1"/>
      <dgm:spPr/>
      <dgm:t>
        <a:bodyPr/>
        <a:lstStyle/>
        <a:p>
          <a:endParaRPr lang="en-US"/>
        </a:p>
      </dgm:t>
    </dgm:pt>
    <dgm:pt modelId="{18F1A506-255D-E441-803C-E08956316FD5}" type="pres">
      <dgm:prSet presAssocID="{79B13654-C0AC-A043-99F5-985624D7D68D}" presName="root2" presStyleCnt="0"/>
      <dgm:spPr/>
    </dgm:pt>
    <dgm:pt modelId="{DD72FD3B-35F1-7847-988A-F164007925FD}" type="pres">
      <dgm:prSet presAssocID="{79B13654-C0AC-A043-99F5-985624D7D68D}" presName="LevelTwoTextNode" presStyleLbl="node3" presStyleIdx="0" presStyleCnt="1">
        <dgm:presLayoutVars>
          <dgm:chPref val="3"/>
        </dgm:presLayoutVars>
      </dgm:prSet>
      <dgm:spPr/>
      <dgm:t>
        <a:bodyPr/>
        <a:lstStyle/>
        <a:p>
          <a:endParaRPr lang="en-US"/>
        </a:p>
      </dgm:t>
    </dgm:pt>
    <dgm:pt modelId="{EA280FB8-782A-B942-8BED-B2ED58340850}" type="pres">
      <dgm:prSet presAssocID="{79B13654-C0AC-A043-99F5-985624D7D68D}" presName="level3hierChild" presStyleCnt="0"/>
      <dgm:spPr/>
    </dgm:pt>
    <dgm:pt modelId="{E0227A0D-A61D-C646-8E0B-1AE599A94352}" type="pres">
      <dgm:prSet presAssocID="{159E1DF4-9EF9-D945-AE39-2F684D245B75}" presName="conn2-1" presStyleLbl="parChTrans1D4" presStyleIdx="0" presStyleCnt="1"/>
      <dgm:spPr/>
      <dgm:t>
        <a:bodyPr/>
        <a:lstStyle/>
        <a:p>
          <a:endParaRPr lang="en-US"/>
        </a:p>
      </dgm:t>
    </dgm:pt>
    <dgm:pt modelId="{AB5E9FC3-6306-2646-A103-914D0ED9257B}" type="pres">
      <dgm:prSet presAssocID="{159E1DF4-9EF9-D945-AE39-2F684D245B75}" presName="connTx" presStyleLbl="parChTrans1D4" presStyleIdx="0" presStyleCnt="1"/>
      <dgm:spPr/>
      <dgm:t>
        <a:bodyPr/>
        <a:lstStyle/>
        <a:p>
          <a:endParaRPr lang="en-US"/>
        </a:p>
      </dgm:t>
    </dgm:pt>
    <dgm:pt modelId="{87122DF8-F28A-F740-8C44-9CE63F17BFE2}" type="pres">
      <dgm:prSet presAssocID="{3B9E1A97-882E-AC43-9C98-70C67D1E2303}" presName="root2" presStyleCnt="0"/>
      <dgm:spPr/>
    </dgm:pt>
    <dgm:pt modelId="{DE266291-777D-DC4A-BCF7-675126FA5D90}" type="pres">
      <dgm:prSet presAssocID="{3B9E1A97-882E-AC43-9C98-70C67D1E2303}" presName="LevelTwoTextNode" presStyleLbl="node4" presStyleIdx="0" presStyleCnt="1">
        <dgm:presLayoutVars>
          <dgm:chPref val="3"/>
        </dgm:presLayoutVars>
      </dgm:prSet>
      <dgm:spPr/>
      <dgm:t>
        <a:bodyPr/>
        <a:lstStyle/>
        <a:p>
          <a:endParaRPr lang="en-US"/>
        </a:p>
      </dgm:t>
    </dgm:pt>
    <dgm:pt modelId="{5F19DE2D-798D-BB43-AAC6-AEE70E9DAD8C}" type="pres">
      <dgm:prSet presAssocID="{3B9E1A97-882E-AC43-9C98-70C67D1E2303}" presName="level3hierChild" presStyleCnt="0"/>
      <dgm:spPr/>
    </dgm:pt>
  </dgm:ptLst>
  <dgm:cxnLst>
    <dgm:cxn modelId="{15985E22-F93A-0E47-AEF8-B865C25DD7ED}" type="presOf" srcId="{153B599C-FA84-F241-811B-0FE7B844EDD4}" destId="{482E90DE-B860-8C4C-87C0-32DFD82F0F28}" srcOrd="0" destOrd="0" presId="urn:microsoft.com/office/officeart/2005/8/layout/hierarchy2"/>
    <dgm:cxn modelId="{989EF496-C91F-CA45-AAA8-0109AC40F678}" type="presOf" srcId="{7D22009E-665C-9745-97B2-37A397DA1C1A}" destId="{18588BE4-AFF9-3544-B3C3-0E9420295B9B}" srcOrd="1" destOrd="0" presId="urn:microsoft.com/office/officeart/2005/8/layout/hierarchy2"/>
    <dgm:cxn modelId="{C8298044-D503-6842-B9E6-77244314796B}" type="presOf" srcId="{79B13654-C0AC-A043-99F5-985624D7D68D}" destId="{DD72FD3B-35F1-7847-988A-F164007925FD}" srcOrd="0" destOrd="0" presId="urn:microsoft.com/office/officeart/2005/8/layout/hierarchy2"/>
    <dgm:cxn modelId="{9D9C011C-1F1D-CD46-9876-B1B0E1ECDA75}" type="presOf" srcId="{29C93BF1-D7E8-BF4A-B007-015C9434BFEA}" destId="{39B1E613-B5C2-1248-A311-322F8AC86764}" srcOrd="0" destOrd="0" presId="urn:microsoft.com/office/officeart/2005/8/layout/hierarchy2"/>
    <dgm:cxn modelId="{14EB4CA7-6A14-A649-A57D-EB0A1C1FDAD0}" type="presOf" srcId="{7D22009E-665C-9745-97B2-37A397DA1C1A}" destId="{EFAFE094-55B3-3C41-829A-4E5BDBF70DF9}" srcOrd="0" destOrd="0" presId="urn:microsoft.com/office/officeart/2005/8/layout/hierarchy2"/>
    <dgm:cxn modelId="{0CDCB28B-0726-4E49-AFCE-AEC656E459D1}" srcId="{79B13654-C0AC-A043-99F5-985624D7D68D}" destId="{3B9E1A97-882E-AC43-9C98-70C67D1E2303}" srcOrd="0" destOrd="0" parTransId="{159E1DF4-9EF9-D945-AE39-2F684D245B75}" sibTransId="{5A8BECA7-B1F8-1C4B-AA7C-3BDA1B3DB444}"/>
    <dgm:cxn modelId="{3F8B9CE1-F2DE-8245-B2B6-FC76F6FD954A}" type="presOf" srcId="{159E1DF4-9EF9-D945-AE39-2F684D245B75}" destId="{E0227A0D-A61D-C646-8E0B-1AE599A94352}" srcOrd="0" destOrd="0" presId="urn:microsoft.com/office/officeart/2005/8/layout/hierarchy2"/>
    <dgm:cxn modelId="{FA2F1ACF-C845-3E4B-B84D-95BE04EE4B16}" type="presOf" srcId="{22BCAD0A-BA2D-FA40-A9F2-D757ADE01018}" destId="{150D39AB-3100-CA44-AF0D-2EC63C4C689D}" srcOrd="0" destOrd="0" presId="urn:microsoft.com/office/officeart/2005/8/layout/hierarchy2"/>
    <dgm:cxn modelId="{293332E3-9917-3F41-B6D2-5368F17CB501}" type="presOf" srcId="{22BCAD0A-BA2D-FA40-A9F2-D757ADE01018}" destId="{C003DF58-FEF0-8649-A46F-03F132B27976}" srcOrd="1" destOrd="0" presId="urn:microsoft.com/office/officeart/2005/8/layout/hierarchy2"/>
    <dgm:cxn modelId="{1BCDA9F2-84F6-1B47-8A83-6A0AB609735C}" srcId="{5D847C1E-355B-D642-AE46-D26765306BB8}" destId="{29C93BF1-D7E8-BF4A-B007-015C9434BFEA}" srcOrd="0" destOrd="0" parTransId="{7D22009E-665C-9745-97B2-37A397DA1C1A}" sibTransId="{0D03ABBD-C231-2B43-8927-DBB0C880F0FF}"/>
    <dgm:cxn modelId="{95479F2C-256C-5B4E-80E3-FEF93D5DC399}" srcId="{29C93BF1-D7E8-BF4A-B007-015C9434BFEA}" destId="{79B13654-C0AC-A043-99F5-985624D7D68D}" srcOrd="0" destOrd="0" parTransId="{22BCAD0A-BA2D-FA40-A9F2-D757ADE01018}" sibTransId="{21464371-14D0-2D43-955B-D3CA6A1EC2DD}"/>
    <dgm:cxn modelId="{A80B83A5-1F7A-8D42-B45A-7CFBAA407700}" type="presOf" srcId="{3B9E1A97-882E-AC43-9C98-70C67D1E2303}" destId="{DE266291-777D-DC4A-BCF7-675126FA5D90}" srcOrd="0" destOrd="0" presId="urn:microsoft.com/office/officeart/2005/8/layout/hierarchy2"/>
    <dgm:cxn modelId="{E74025FB-E9E2-8E41-B1ED-93D6B84E5189}" srcId="{153B599C-FA84-F241-811B-0FE7B844EDD4}" destId="{5D847C1E-355B-D642-AE46-D26765306BB8}" srcOrd="0" destOrd="0" parTransId="{3067069F-A15A-FA4E-B118-CB7AA5FF2CFC}" sibTransId="{0E82356A-DEEF-4242-A2AF-446890E321DF}"/>
    <dgm:cxn modelId="{085CEBE4-D65D-7141-B385-F7A1E591F75F}" type="presOf" srcId="{159E1DF4-9EF9-D945-AE39-2F684D245B75}" destId="{AB5E9FC3-6306-2646-A103-914D0ED9257B}" srcOrd="1" destOrd="0" presId="urn:microsoft.com/office/officeart/2005/8/layout/hierarchy2"/>
    <dgm:cxn modelId="{884A7A77-3B6E-0740-87BC-F83BA9A34295}" type="presOf" srcId="{5D847C1E-355B-D642-AE46-D26765306BB8}" destId="{BCADD338-7D9D-084F-858F-211DB9C9C72D}" srcOrd="0" destOrd="0" presId="urn:microsoft.com/office/officeart/2005/8/layout/hierarchy2"/>
    <dgm:cxn modelId="{BB5F5EB5-230C-6E45-A96E-C14695B1085D}" type="presParOf" srcId="{482E90DE-B860-8C4C-87C0-32DFD82F0F28}" destId="{33D1B847-C750-6C4C-8150-BDA87C1C49BF}" srcOrd="0" destOrd="0" presId="urn:microsoft.com/office/officeart/2005/8/layout/hierarchy2"/>
    <dgm:cxn modelId="{5415BAEC-1E9B-2A4D-905B-7FB8A08AF6A5}" type="presParOf" srcId="{33D1B847-C750-6C4C-8150-BDA87C1C49BF}" destId="{BCADD338-7D9D-084F-858F-211DB9C9C72D}" srcOrd="0" destOrd="0" presId="urn:microsoft.com/office/officeart/2005/8/layout/hierarchy2"/>
    <dgm:cxn modelId="{60F1A513-37C4-CE4A-ADCB-21CF63104463}" type="presParOf" srcId="{33D1B847-C750-6C4C-8150-BDA87C1C49BF}" destId="{299DC906-5B54-FB45-9A59-B65B10BC9466}" srcOrd="1" destOrd="0" presId="urn:microsoft.com/office/officeart/2005/8/layout/hierarchy2"/>
    <dgm:cxn modelId="{8DC7A16B-31DF-F142-B63B-513FB5C561F0}" type="presParOf" srcId="{299DC906-5B54-FB45-9A59-B65B10BC9466}" destId="{EFAFE094-55B3-3C41-829A-4E5BDBF70DF9}" srcOrd="0" destOrd="0" presId="urn:microsoft.com/office/officeart/2005/8/layout/hierarchy2"/>
    <dgm:cxn modelId="{7B0C2F3A-A147-8C43-8282-05AE31CEA520}" type="presParOf" srcId="{EFAFE094-55B3-3C41-829A-4E5BDBF70DF9}" destId="{18588BE4-AFF9-3544-B3C3-0E9420295B9B}" srcOrd="0" destOrd="0" presId="urn:microsoft.com/office/officeart/2005/8/layout/hierarchy2"/>
    <dgm:cxn modelId="{2E63721D-736C-6246-9B7F-FEC93AD8DD01}" type="presParOf" srcId="{299DC906-5B54-FB45-9A59-B65B10BC9466}" destId="{C4886CE0-2D1D-B746-BB92-FB4A6F8147E1}" srcOrd="1" destOrd="0" presId="urn:microsoft.com/office/officeart/2005/8/layout/hierarchy2"/>
    <dgm:cxn modelId="{29C1D924-E306-C246-B3CB-311754DF7FDE}" type="presParOf" srcId="{C4886CE0-2D1D-B746-BB92-FB4A6F8147E1}" destId="{39B1E613-B5C2-1248-A311-322F8AC86764}" srcOrd="0" destOrd="0" presId="urn:microsoft.com/office/officeart/2005/8/layout/hierarchy2"/>
    <dgm:cxn modelId="{6A898244-24F4-F94D-BAF2-A4042EE59D22}" type="presParOf" srcId="{C4886CE0-2D1D-B746-BB92-FB4A6F8147E1}" destId="{2705A217-D92D-A545-B373-1108ADA2A530}" srcOrd="1" destOrd="0" presId="urn:microsoft.com/office/officeart/2005/8/layout/hierarchy2"/>
    <dgm:cxn modelId="{4ED4F97B-27D5-504E-BA14-5CBF4FD6863F}" type="presParOf" srcId="{2705A217-D92D-A545-B373-1108ADA2A530}" destId="{150D39AB-3100-CA44-AF0D-2EC63C4C689D}" srcOrd="0" destOrd="0" presId="urn:microsoft.com/office/officeart/2005/8/layout/hierarchy2"/>
    <dgm:cxn modelId="{D757D5D4-51F4-8D4D-BA15-63B9AE18FF5C}" type="presParOf" srcId="{150D39AB-3100-CA44-AF0D-2EC63C4C689D}" destId="{C003DF58-FEF0-8649-A46F-03F132B27976}" srcOrd="0" destOrd="0" presId="urn:microsoft.com/office/officeart/2005/8/layout/hierarchy2"/>
    <dgm:cxn modelId="{2A50A06E-F730-E749-8E2C-52BE940A6F5C}" type="presParOf" srcId="{2705A217-D92D-A545-B373-1108ADA2A530}" destId="{18F1A506-255D-E441-803C-E08956316FD5}" srcOrd="1" destOrd="0" presId="urn:microsoft.com/office/officeart/2005/8/layout/hierarchy2"/>
    <dgm:cxn modelId="{F075B58F-EF99-944C-8D59-58E4281B0AEC}" type="presParOf" srcId="{18F1A506-255D-E441-803C-E08956316FD5}" destId="{DD72FD3B-35F1-7847-988A-F164007925FD}" srcOrd="0" destOrd="0" presId="urn:microsoft.com/office/officeart/2005/8/layout/hierarchy2"/>
    <dgm:cxn modelId="{7CB88BEA-E833-AD43-9336-FCFEEE2856B4}" type="presParOf" srcId="{18F1A506-255D-E441-803C-E08956316FD5}" destId="{EA280FB8-782A-B942-8BED-B2ED58340850}" srcOrd="1" destOrd="0" presId="urn:microsoft.com/office/officeart/2005/8/layout/hierarchy2"/>
    <dgm:cxn modelId="{901E94FC-ECEE-A644-A9B8-5076543E990A}" type="presParOf" srcId="{EA280FB8-782A-B942-8BED-B2ED58340850}" destId="{E0227A0D-A61D-C646-8E0B-1AE599A94352}" srcOrd="0" destOrd="0" presId="urn:microsoft.com/office/officeart/2005/8/layout/hierarchy2"/>
    <dgm:cxn modelId="{D56C22A9-9860-394C-B5AF-D7E75792E956}" type="presParOf" srcId="{E0227A0D-A61D-C646-8E0B-1AE599A94352}" destId="{AB5E9FC3-6306-2646-A103-914D0ED9257B}" srcOrd="0" destOrd="0" presId="urn:microsoft.com/office/officeart/2005/8/layout/hierarchy2"/>
    <dgm:cxn modelId="{597D8A99-5CCB-1746-B933-E3CEB9AF735F}" type="presParOf" srcId="{EA280FB8-782A-B942-8BED-B2ED58340850}" destId="{87122DF8-F28A-F740-8C44-9CE63F17BFE2}" srcOrd="1" destOrd="0" presId="urn:microsoft.com/office/officeart/2005/8/layout/hierarchy2"/>
    <dgm:cxn modelId="{0E9C4647-F608-8D41-BA6B-F6F976FE1BBC}" type="presParOf" srcId="{87122DF8-F28A-F740-8C44-9CE63F17BFE2}" destId="{DE266291-777D-DC4A-BCF7-675126FA5D90}" srcOrd="0" destOrd="0" presId="urn:microsoft.com/office/officeart/2005/8/layout/hierarchy2"/>
    <dgm:cxn modelId="{AEFAC728-89C2-6045-BFE1-F57D1228D514}" type="presParOf" srcId="{87122DF8-F28A-F740-8C44-9CE63F17BFE2}" destId="{5F19DE2D-798D-BB43-AAC6-AEE70E9DAD8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A23D50-E115-1F4F-AAA2-4EE23D85B455}" type="doc">
      <dgm:prSet loTypeId="urn:microsoft.com/office/officeart/2005/8/layout/cycle5" loCatId="" qsTypeId="urn:microsoft.com/office/officeart/2005/8/quickstyle/simple4" qsCatId="simple" csTypeId="urn:microsoft.com/office/officeart/2005/8/colors/colorful2" csCatId="colorful" phldr="1"/>
      <dgm:spPr/>
      <dgm:t>
        <a:bodyPr/>
        <a:lstStyle/>
        <a:p>
          <a:endParaRPr lang="en-US"/>
        </a:p>
      </dgm:t>
    </dgm:pt>
    <dgm:pt modelId="{831FE539-6B99-A543-AD2B-93B43B6A2577}">
      <dgm:prSet phldrT="[Text]"/>
      <dgm:spPr/>
      <dgm:t>
        <a:bodyPr/>
        <a:lstStyle/>
        <a:p>
          <a:r>
            <a:rPr lang="en-US" dirty="0"/>
            <a:t>1</a:t>
          </a:r>
          <a:br>
            <a:rPr lang="en-US" dirty="0"/>
          </a:br>
          <a:r>
            <a:rPr lang="en-US" dirty="0"/>
            <a:t>The Cue</a:t>
          </a:r>
        </a:p>
      </dgm:t>
    </dgm:pt>
    <dgm:pt modelId="{4C0DAB31-C40B-814C-8450-16E8278E9C13}" type="parTrans" cxnId="{4CFAFEB4-CCDF-A246-A9A0-0F6A01A9C6F8}">
      <dgm:prSet/>
      <dgm:spPr/>
      <dgm:t>
        <a:bodyPr/>
        <a:lstStyle/>
        <a:p>
          <a:endParaRPr lang="en-US"/>
        </a:p>
      </dgm:t>
    </dgm:pt>
    <dgm:pt modelId="{6D371A1C-3B79-9640-8B57-B5CB4A75B9DF}" type="sibTrans" cxnId="{4CFAFEB4-CCDF-A246-A9A0-0F6A01A9C6F8}">
      <dgm:prSet/>
      <dgm:spPr/>
      <dgm:t>
        <a:bodyPr/>
        <a:lstStyle/>
        <a:p>
          <a:endParaRPr lang="en-US"/>
        </a:p>
      </dgm:t>
    </dgm:pt>
    <dgm:pt modelId="{A75FA57B-7B28-CF4A-A9B7-6B9B99C49951}">
      <dgm:prSet phldrT="[Text]"/>
      <dgm:spPr/>
      <dgm:t>
        <a:bodyPr/>
        <a:lstStyle/>
        <a:p>
          <a:r>
            <a:rPr lang="en-US" dirty="0"/>
            <a:t>3</a:t>
          </a:r>
          <a:br>
            <a:rPr lang="en-US" dirty="0"/>
          </a:br>
          <a:r>
            <a:rPr lang="en-US" dirty="0"/>
            <a:t>The Routine </a:t>
          </a:r>
        </a:p>
      </dgm:t>
    </dgm:pt>
    <dgm:pt modelId="{0974FD66-8311-024D-B417-54E792FF2655}" type="parTrans" cxnId="{F3A7295F-FEC9-2641-9D9C-68D017E69D9B}">
      <dgm:prSet/>
      <dgm:spPr/>
      <dgm:t>
        <a:bodyPr/>
        <a:lstStyle/>
        <a:p>
          <a:endParaRPr lang="en-US"/>
        </a:p>
      </dgm:t>
    </dgm:pt>
    <dgm:pt modelId="{695E8B05-F1B1-4A47-A97B-EE54D61704B2}" type="sibTrans" cxnId="{F3A7295F-FEC9-2641-9D9C-68D017E69D9B}">
      <dgm:prSet/>
      <dgm:spPr/>
      <dgm:t>
        <a:bodyPr/>
        <a:lstStyle/>
        <a:p>
          <a:endParaRPr lang="en-US"/>
        </a:p>
      </dgm:t>
    </dgm:pt>
    <dgm:pt modelId="{D64C7A9E-C746-9C4A-8DBF-A4F7E702C237}">
      <dgm:prSet phldrT="[Text]"/>
      <dgm:spPr/>
      <dgm:t>
        <a:bodyPr/>
        <a:lstStyle/>
        <a:p>
          <a:r>
            <a:rPr lang="en-US" dirty="0"/>
            <a:t>2 </a:t>
          </a:r>
          <a:br>
            <a:rPr lang="en-US" dirty="0"/>
          </a:br>
          <a:r>
            <a:rPr lang="en-US" dirty="0"/>
            <a:t>The Reward</a:t>
          </a:r>
        </a:p>
      </dgm:t>
    </dgm:pt>
    <dgm:pt modelId="{35EB9C16-840F-C444-BC3F-30E10D41B1FC}" type="parTrans" cxnId="{3AC319F6-9B22-F04E-ADE8-A0E75C1F51E2}">
      <dgm:prSet/>
      <dgm:spPr/>
      <dgm:t>
        <a:bodyPr/>
        <a:lstStyle/>
        <a:p>
          <a:endParaRPr lang="en-US"/>
        </a:p>
      </dgm:t>
    </dgm:pt>
    <dgm:pt modelId="{1C2F9056-E097-FE45-A266-7A2D4E57EEB4}" type="sibTrans" cxnId="{3AC319F6-9B22-F04E-ADE8-A0E75C1F51E2}">
      <dgm:prSet/>
      <dgm:spPr/>
      <dgm:t>
        <a:bodyPr/>
        <a:lstStyle/>
        <a:p>
          <a:endParaRPr lang="en-US"/>
        </a:p>
      </dgm:t>
    </dgm:pt>
    <dgm:pt modelId="{92ADCC02-1B33-D449-853D-2E76EA460E68}" type="pres">
      <dgm:prSet presAssocID="{4CA23D50-E115-1F4F-AAA2-4EE23D85B455}" presName="cycle" presStyleCnt="0">
        <dgm:presLayoutVars>
          <dgm:dir/>
          <dgm:resizeHandles val="exact"/>
        </dgm:presLayoutVars>
      </dgm:prSet>
      <dgm:spPr/>
      <dgm:t>
        <a:bodyPr/>
        <a:lstStyle/>
        <a:p>
          <a:endParaRPr lang="en-US"/>
        </a:p>
      </dgm:t>
    </dgm:pt>
    <dgm:pt modelId="{5B98BC8F-3801-A547-BCBC-67C3DB631249}" type="pres">
      <dgm:prSet presAssocID="{831FE539-6B99-A543-AD2B-93B43B6A2577}" presName="node" presStyleLbl="node1" presStyleIdx="0" presStyleCnt="3">
        <dgm:presLayoutVars>
          <dgm:bulletEnabled val="1"/>
        </dgm:presLayoutVars>
      </dgm:prSet>
      <dgm:spPr/>
      <dgm:t>
        <a:bodyPr/>
        <a:lstStyle/>
        <a:p>
          <a:endParaRPr lang="en-US"/>
        </a:p>
      </dgm:t>
    </dgm:pt>
    <dgm:pt modelId="{ECADB9F4-DF30-F746-9408-2529D6DC64D2}" type="pres">
      <dgm:prSet presAssocID="{831FE539-6B99-A543-AD2B-93B43B6A2577}" presName="spNode" presStyleCnt="0"/>
      <dgm:spPr/>
    </dgm:pt>
    <dgm:pt modelId="{4190D7E2-6277-6542-81DD-C1137A907FAB}" type="pres">
      <dgm:prSet presAssocID="{6D371A1C-3B79-9640-8B57-B5CB4A75B9DF}" presName="sibTrans" presStyleLbl="sibTrans1D1" presStyleIdx="0" presStyleCnt="3"/>
      <dgm:spPr/>
      <dgm:t>
        <a:bodyPr/>
        <a:lstStyle/>
        <a:p>
          <a:endParaRPr lang="en-US"/>
        </a:p>
      </dgm:t>
    </dgm:pt>
    <dgm:pt modelId="{A535FBF1-6FA4-2647-AC96-A6591804C9F7}" type="pres">
      <dgm:prSet presAssocID="{D64C7A9E-C746-9C4A-8DBF-A4F7E702C237}" presName="node" presStyleLbl="node1" presStyleIdx="1" presStyleCnt="3">
        <dgm:presLayoutVars>
          <dgm:bulletEnabled val="1"/>
        </dgm:presLayoutVars>
      </dgm:prSet>
      <dgm:spPr/>
      <dgm:t>
        <a:bodyPr/>
        <a:lstStyle/>
        <a:p>
          <a:endParaRPr lang="en-US"/>
        </a:p>
      </dgm:t>
    </dgm:pt>
    <dgm:pt modelId="{F3FEA07F-9E9F-6142-98D3-56916E1989BB}" type="pres">
      <dgm:prSet presAssocID="{D64C7A9E-C746-9C4A-8DBF-A4F7E702C237}" presName="spNode" presStyleCnt="0"/>
      <dgm:spPr/>
    </dgm:pt>
    <dgm:pt modelId="{EC52AD9F-2FCE-0E43-9763-2C97B6DEBBA2}" type="pres">
      <dgm:prSet presAssocID="{1C2F9056-E097-FE45-A266-7A2D4E57EEB4}" presName="sibTrans" presStyleLbl="sibTrans1D1" presStyleIdx="1" presStyleCnt="3"/>
      <dgm:spPr/>
      <dgm:t>
        <a:bodyPr/>
        <a:lstStyle/>
        <a:p>
          <a:endParaRPr lang="en-US"/>
        </a:p>
      </dgm:t>
    </dgm:pt>
    <dgm:pt modelId="{6A650009-0B55-1D40-9DA7-5C9569A55B40}" type="pres">
      <dgm:prSet presAssocID="{A75FA57B-7B28-CF4A-A9B7-6B9B99C49951}" presName="node" presStyleLbl="node1" presStyleIdx="2" presStyleCnt="3">
        <dgm:presLayoutVars>
          <dgm:bulletEnabled val="1"/>
        </dgm:presLayoutVars>
      </dgm:prSet>
      <dgm:spPr/>
      <dgm:t>
        <a:bodyPr/>
        <a:lstStyle/>
        <a:p>
          <a:endParaRPr lang="en-US"/>
        </a:p>
      </dgm:t>
    </dgm:pt>
    <dgm:pt modelId="{36C1EF83-FC1A-8B41-84DA-A96BBEF9378D}" type="pres">
      <dgm:prSet presAssocID="{A75FA57B-7B28-CF4A-A9B7-6B9B99C49951}" presName="spNode" presStyleCnt="0"/>
      <dgm:spPr/>
    </dgm:pt>
    <dgm:pt modelId="{C3C4492C-CD4E-0C41-A89B-E805D82378F0}" type="pres">
      <dgm:prSet presAssocID="{695E8B05-F1B1-4A47-A97B-EE54D61704B2}" presName="sibTrans" presStyleLbl="sibTrans1D1" presStyleIdx="2" presStyleCnt="3"/>
      <dgm:spPr/>
      <dgm:t>
        <a:bodyPr/>
        <a:lstStyle/>
        <a:p>
          <a:endParaRPr lang="en-US"/>
        </a:p>
      </dgm:t>
    </dgm:pt>
  </dgm:ptLst>
  <dgm:cxnLst>
    <dgm:cxn modelId="{9833B3DF-3E5A-3F42-BE61-CCC8BD76A8F7}" type="presOf" srcId="{695E8B05-F1B1-4A47-A97B-EE54D61704B2}" destId="{C3C4492C-CD4E-0C41-A89B-E805D82378F0}" srcOrd="0" destOrd="0" presId="urn:microsoft.com/office/officeart/2005/8/layout/cycle5"/>
    <dgm:cxn modelId="{CCB83722-96AC-A845-8798-A8E11289C64B}" type="presOf" srcId="{6D371A1C-3B79-9640-8B57-B5CB4A75B9DF}" destId="{4190D7E2-6277-6542-81DD-C1137A907FAB}" srcOrd="0" destOrd="0" presId="urn:microsoft.com/office/officeart/2005/8/layout/cycle5"/>
    <dgm:cxn modelId="{4CFAFEB4-CCDF-A246-A9A0-0F6A01A9C6F8}" srcId="{4CA23D50-E115-1F4F-AAA2-4EE23D85B455}" destId="{831FE539-6B99-A543-AD2B-93B43B6A2577}" srcOrd="0" destOrd="0" parTransId="{4C0DAB31-C40B-814C-8450-16E8278E9C13}" sibTransId="{6D371A1C-3B79-9640-8B57-B5CB4A75B9DF}"/>
    <dgm:cxn modelId="{9DEF63B3-88C7-4240-8115-EA1D0B7EDB2A}" type="presOf" srcId="{A75FA57B-7B28-CF4A-A9B7-6B9B99C49951}" destId="{6A650009-0B55-1D40-9DA7-5C9569A55B40}" srcOrd="0" destOrd="0" presId="urn:microsoft.com/office/officeart/2005/8/layout/cycle5"/>
    <dgm:cxn modelId="{E9146374-9AC9-C14D-BC1A-426E0252EEE4}" type="presOf" srcId="{831FE539-6B99-A543-AD2B-93B43B6A2577}" destId="{5B98BC8F-3801-A547-BCBC-67C3DB631249}" srcOrd="0" destOrd="0" presId="urn:microsoft.com/office/officeart/2005/8/layout/cycle5"/>
    <dgm:cxn modelId="{F3A7295F-FEC9-2641-9D9C-68D017E69D9B}" srcId="{4CA23D50-E115-1F4F-AAA2-4EE23D85B455}" destId="{A75FA57B-7B28-CF4A-A9B7-6B9B99C49951}" srcOrd="2" destOrd="0" parTransId="{0974FD66-8311-024D-B417-54E792FF2655}" sibTransId="{695E8B05-F1B1-4A47-A97B-EE54D61704B2}"/>
    <dgm:cxn modelId="{795568DB-DDFC-B54A-B080-A22BE13C67D4}" type="presOf" srcId="{1C2F9056-E097-FE45-A266-7A2D4E57EEB4}" destId="{EC52AD9F-2FCE-0E43-9763-2C97B6DEBBA2}" srcOrd="0" destOrd="0" presId="urn:microsoft.com/office/officeart/2005/8/layout/cycle5"/>
    <dgm:cxn modelId="{7093D4A6-FF85-354D-B57F-897AB4E1A6E4}" type="presOf" srcId="{D64C7A9E-C746-9C4A-8DBF-A4F7E702C237}" destId="{A535FBF1-6FA4-2647-AC96-A6591804C9F7}" srcOrd="0" destOrd="0" presId="urn:microsoft.com/office/officeart/2005/8/layout/cycle5"/>
    <dgm:cxn modelId="{3AC319F6-9B22-F04E-ADE8-A0E75C1F51E2}" srcId="{4CA23D50-E115-1F4F-AAA2-4EE23D85B455}" destId="{D64C7A9E-C746-9C4A-8DBF-A4F7E702C237}" srcOrd="1" destOrd="0" parTransId="{35EB9C16-840F-C444-BC3F-30E10D41B1FC}" sibTransId="{1C2F9056-E097-FE45-A266-7A2D4E57EEB4}"/>
    <dgm:cxn modelId="{A509F60B-9238-0049-94C4-029D2319FDDE}" type="presOf" srcId="{4CA23D50-E115-1F4F-AAA2-4EE23D85B455}" destId="{92ADCC02-1B33-D449-853D-2E76EA460E68}" srcOrd="0" destOrd="0" presId="urn:microsoft.com/office/officeart/2005/8/layout/cycle5"/>
    <dgm:cxn modelId="{74944C93-8E84-2E4A-B97A-07B2E72200D8}" type="presParOf" srcId="{92ADCC02-1B33-D449-853D-2E76EA460E68}" destId="{5B98BC8F-3801-A547-BCBC-67C3DB631249}" srcOrd="0" destOrd="0" presId="urn:microsoft.com/office/officeart/2005/8/layout/cycle5"/>
    <dgm:cxn modelId="{81C834BD-80EA-794C-B95D-EE269EC700AF}" type="presParOf" srcId="{92ADCC02-1B33-D449-853D-2E76EA460E68}" destId="{ECADB9F4-DF30-F746-9408-2529D6DC64D2}" srcOrd="1" destOrd="0" presId="urn:microsoft.com/office/officeart/2005/8/layout/cycle5"/>
    <dgm:cxn modelId="{2C36D7F8-2073-F549-A077-47A21ED35782}" type="presParOf" srcId="{92ADCC02-1B33-D449-853D-2E76EA460E68}" destId="{4190D7E2-6277-6542-81DD-C1137A907FAB}" srcOrd="2" destOrd="0" presId="urn:microsoft.com/office/officeart/2005/8/layout/cycle5"/>
    <dgm:cxn modelId="{3BB21F12-99DA-0141-A8E5-6E942D4AE566}" type="presParOf" srcId="{92ADCC02-1B33-D449-853D-2E76EA460E68}" destId="{A535FBF1-6FA4-2647-AC96-A6591804C9F7}" srcOrd="3" destOrd="0" presId="urn:microsoft.com/office/officeart/2005/8/layout/cycle5"/>
    <dgm:cxn modelId="{F8C65B25-8DBA-BF48-B146-FF4765781FFB}" type="presParOf" srcId="{92ADCC02-1B33-D449-853D-2E76EA460E68}" destId="{F3FEA07F-9E9F-6142-98D3-56916E1989BB}" srcOrd="4" destOrd="0" presId="urn:microsoft.com/office/officeart/2005/8/layout/cycle5"/>
    <dgm:cxn modelId="{79DD1B3E-7BA7-E34F-890F-7C5D54DB7668}" type="presParOf" srcId="{92ADCC02-1B33-D449-853D-2E76EA460E68}" destId="{EC52AD9F-2FCE-0E43-9763-2C97B6DEBBA2}" srcOrd="5" destOrd="0" presId="urn:microsoft.com/office/officeart/2005/8/layout/cycle5"/>
    <dgm:cxn modelId="{B4D0B96B-23A5-9845-A92A-DA7F4433D069}" type="presParOf" srcId="{92ADCC02-1B33-D449-853D-2E76EA460E68}" destId="{6A650009-0B55-1D40-9DA7-5C9569A55B40}" srcOrd="6" destOrd="0" presId="urn:microsoft.com/office/officeart/2005/8/layout/cycle5"/>
    <dgm:cxn modelId="{911071C0-2B73-E34A-A55D-385B8F1B3B45}" type="presParOf" srcId="{92ADCC02-1B33-D449-853D-2E76EA460E68}" destId="{36C1EF83-FC1A-8B41-84DA-A96BBEF9378D}" srcOrd="7" destOrd="0" presId="urn:microsoft.com/office/officeart/2005/8/layout/cycle5"/>
    <dgm:cxn modelId="{E05CB21E-A532-9A4A-BF1B-679DAD04BDF3}" type="presParOf" srcId="{92ADCC02-1B33-D449-853D-2E76EA460E68}" destId="{C3C4492C-CD4E-0C41-A89B-E805D82378F0}"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43C2A2-1619-044E-8D08-1A32A9C97F3B}"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A3C7FEF7-8F8A-7C4D-8BFB-070F7ACBA580}">
      <dgm:prSet phldrT="[Text]" custT="1"/>
      <dgm:spPr/>
      <dgm:t>
        <a:bodyPr/>
        <a:lstStyle/>
        <a:p>
          <a:r>
            <a:rPr lang="en-US" sz="2400" b="1" dirty="0"/>
            <a:t>Preparing</a:t>
          </a:r>
        </a:p>
      </dgm:t>
    </dgm:pt>
    <dgm:pt modelId="{CE6C1A86-C8A5-5347-8291-80CE6D5410B2}" type="parTrans" cxnId="{3481FAAB-64C0-F24A-93AD-80F25BCEB175}">
      <dgm:prSet/>
      <dgm:spPr/>
      <dgm:t>
        <a:bodyPr/>
        <a:lstStyle/>
        <a:p>
          <a:endParaRPr lang="en-US"/>
        </a:p>
      </dgm:t>
    </dgm:pt>
    <dgm:pt modelId="{FB99DB24-F9FD-8443-AFB1-9D55C94FF58B}" type="sibTrans" cxnId="{3481FAAB-64C0-F24A-93AD-80F25BCEB175}">
      <dgm:prSet/>
      <dgm:spPr/>
      <dgm:t>
        <a:bodyPr/>
        <a:lstStyle/>
        <a:p>
          <a:endParaRPr lang="en-US" dirty="0"/>
        </a:p>
      </dgm:t>
    </dgm:pt>
    <dgm:pt modelId="{12F885F3-B605-8A48-917A-2C3540EC454C}">
      <dgm:prSet phldrT="[Text]" custT="1"/>
      <dgm:spPr/>
      <dgm:t>
        <a:bodyPr/>
        <a:lstStyle/>
        <a:p>
          <a:r>
            <a:rPr lang="en-US" sz="2400" b="1" dirty="0"/>
            <a:t>Experiencing</a:t>
          </a:r>
        </a:p>
      </dgm:t>
    </dgm:pt>
    <dgm:pt modelId="{5DC497C2-2423-F041-A952-DD98741A9871}" type="parTrans" cxnId="{16D69E4D-2CC4-9849-8B27-9462717A8A38}">
      <dgm:prSet/>
      <dgm:spPr/>
      <dgm:t>
        <a:bodyPr/>
        <a:lstStyle/>
        <a:p>
          <a:endParaRPr lang="en-US"/>
        </a:p>
      </dgm:t>
    </dgm:pt>
    <dgm:pt modelId="{40F5F970-D0A1-0E46-A4A0-D3C3E9C3669F}" type="sibTrans" cxnId="{16D69E4D-2CC4-9849-8B27-9462717A8A38}">
      <dgm:prSet/>
      <dgm:spPr/>
      <dgm:t>
        <a:bodyPr/>
        <a:lstStyle/>
        <a:p>
          <a:endParaRPr lang="en-US" dirty="0"/>
        </a:p>
      </dgm:t>
    </dgm:pt>
    <dgm:pt modelId="{18DC11E8-0163-8E46-AFCC-240CCA20B620}">
      <dgm:prSet phldrT="[Text]" custT="1"/>
      <dgm:spPr/>
      <dgm:t>
        <a:bodyPr/>
        <a:lstStyle/>
        <a:p>
          <a:r>
            <a:rPr lang="en-US" sz="2400" b="1" dirty="0"/>
            <a:t>Living</a:t>
          </a:r>
        </a:p>
      </dgm:t>
    </dgm:pt>
    <dgm:pt modelId="{A0FA67A9-2737-DD4F-8A3C-4D5C23FFBEC8}" type="parTrans" cxnId="{82D714D4-FD24-C749-B863-96EE33B4C1AE}">
      <dgm:prSet/>
      <dgm:spPr/>
      <dgm:t>
        <a:bodyPr/>
        <a:lstStyle/>
        <a:p>
          <a:endParaRPr lang="en-US"/>
        </a:p>
      </dgm:t>
    </dgm:pt>
    <dgm:pt modelId="{AA5ED947-795E-6047-92D8-A38FD9D471D2}" type="sibTrans" cxnId="{82D714D4-FD24-C749-B863-96EE33B4C1AE}">
      <dgm:prSet/>
      <dgm:spPr/>
      <dgm:t>
        <a:bodyPr/>
        <a:lstStyle/>
        <a:p>
          <a:endParaRPr lang="en-US"/>
        </a:p>
      </dgm:t>
    </dgm:pt>
    <dgm:pt modelId="{0E4303F2-4C95-374A-9382-C7B208F63610}">
      <dgm:prSet phldrT="[Text]"/>
      <dgm:spPr/>
      <dgm:t>
        <a:bodyPr/>
        <a:lstStyle/>
        <a:p>
          <a:r>
            <a:rPr lang="en-US" dirty="0"/>
            <a:t>How will you sustain/extend the event? </a:t>
          </a:r>
        </a:p>
      </dgm:t>
    </dgm:pt>
    <dgm:pt modelId="{89F1FA9F-3667-0941-8ED6-4B7F62606ED9}" type="sibTrans" cxnId="{14621F71-2585-4846-84BF-4B4630DA868A}">
      <dgm:prSet/>
      <dgm:spPr/>
      <dgm:t>
        <a:bodyPr/>
        <a:lstStyle/>
        <a:p>
          <a:endParaRPr lang="en-US"/>
        </a:p>
      </dgm:t>
    </dgm:pt>
    <dgm:pt modelId="{5CA0AC57-9D4D-5845-A576-241680D24032}" type="parTrans" cxnId="{14621F71-2585-4846-84BF-4B4630DA868A}">
      <dgm:prSet/>
      <dgm:spPr/>
      <dgm:t>
        <a:bodyPr/>
        <a:lstStyle/>
        <a:p>
          <a:endParaRPr lang="en-US"/>
        </a:p>
      </dgm:t>
    </dgm:pt>
    <dgm:pt modelId="{82CFD787-7BCE-CA41-A00E-5E986041FCB4}">
      <dgm:prSet phldrT="[Text]"/>
      <dgm:spPr/>
      <dgm:t>
        <a:bodyPr/>
        <a:lstStyle/>
        <a:p>
          <a:r>
            <a:rPr lang="en-US" dirty="0"/>
            <a:t>How will you design the event? </a:t>
          </a:r>
        </a:p>
      </dgm:t>
    </dgm:pt>
    <dgm:pt modelId="{128B4C18-E027-3344-9A44-F5E9572D9455}" type="sibTrans" cxnId="{611D575E-CB39-944D-B4FD-B060068FB7A1}">
      <dgm:prSet/>
      <dgm:spPr/>
      <dgm:t>
        <a:bodyPr/>
        <a:lstStyle/>
        <a:p>
          <a:endParaRPr lang="en-US"/>
        </a:p>
      </dgm:t>
    </dgm:pt>
    <dgm:pt modelId="{24674CFE-53E8-E341-87F9-61438DC87201}" type="parTrans" cxnId="{611D575E-CB39-944D-B4FD-B060068FB7A1}">
      <dgm:prSet/>
      <dgm:spPr/>
      <dgm:t>
        <a:bodyPr/>
        <a:lstStyle/>
        <a:p>
          <a:endParaRPr lang="en-US"/>
        </a:p>
      </dgm:t>
    </dgm:pt>
    <dgm:pt modelId="{9547B376-E454-B646-A430-BE0C56696F92}">
      <dgm:prSet phldrT="[Text]"/>
      <dgm:spPr/>
      <dgm:t>
        <a:bodyPr/>
        <a:lstStyle/>
        <a:p>
          <a:r>
            <a:rPr lang="en-US" dirty="0"/>
            <a:t>What types of experiences, programming, activities, and resources will you develop to prepare people for the event?  </a:t>
          </a:r>
        </a:p>
      </dgm:t>
    </dgm:pt>
    <dgm:pt modelId="{3CE8536A-9CC0-0046-B763-147EB8BBAB6F}" type="sibTrans" cxnId="{B632E316-A391-914A-B296-5AFE923896E0}">
      <dgm:prSet/>
      <dgm:spPr/>
      <dgm:t>
        <a:bodyPr/>
        <a:lstStyle/>
        <a:p>
          <a:endParaRPr lang="en-US"/>
        </a:p>
      </dgm:t>
    </dgm:pt>
    <dgm:pt modelId="{0547FA50-FE50-464C-9BE3-334DEFFAE586}" type="parTrans" cxnId="{B632E316-A391-914A-B296-5AFE923896E0}">
      <dgm:prSet/>
      <dgm:spPr/>
      <dgm:t>
        <a:bodyPr/>
        <a:lstStyle/>
        <a:p>
          <a:endParaRPr lang="en-US"/>
        </a:p>
      </dgm:t>
    </dgm:pt>
    <dgm:pt modelId="{CC61B947-1900-5047-9686-6ACA6043DA99}">
      <dgm:prSet phldrT="[Text]"/>
      <dgm:spPr/>
      <dgm:t>
        <a:bodyPr/>
        <a:lstStyle/>
        <a:p>
          <a:r>
            <a:rPr lang="en-US" dirty="0"/>
            <a:t>How will you engage age groups, families, and the faith community? </a:t>
          </a:r>
        </a:p>
      </dgm:t>
    </dgm:pt>
    <dgm:pt modelId="{827BA0F2-1715-E54B-9536-0BE5B665D349}" type="parTrans" cxnId="{BF09B3DE-B657-C94A-B3B9-A65B915EA012}">
      <dgm:prSet/>
      <dgm:spPr/>
      <dgm:t>
        <a:bodyPr/>
        <a:lstStyle/>
        <a:p>
          <a:endParaRPr lang="en-US"/>
        </a:p>
      </dgm:t>
    </dgm:pt>
    <dgm:pt modelId="{A6F804E0-CA6E-9846-A79D-B55762EBE4C2}" type="sibTrans" cxnId="{BF09B3DE-B657-C94A-B3B9-A65B915EA012}">
      <dgm:prSet/>
      <dgm:spPr/>
      <dgm:t>
        <a:bodyPr/>
        <a:lstStyle/>
        <a:p>
          <a:endParaRPr lang="en-US"/>
        </a:p>
      </dgm:t>
    </dgm:pt>
    <dgm:pt modelId="{CB7312D9-849B-7043-9F59-E452400FABDA}">
      <dgm:prSet phldrT="[Text]"/>
      <dgm:spPr/>
      <dgm:t>
        <a:bodyPr/>
        <a:lstStyle/>
        <a:p>
          <a:r>
            <a:rPr lang="en-US" dirty="0"/>
            <a:t>What types of experiences, programs, activities, and  resources will you offer people? </a:t>
          </a:r>
        </a:p>
      </dgm:t>
    </dgm:pt>
    <dgm:pt modelId="{8E3AEB97-A610-1E44-B131-A22FCEB8D317}" type="parTrans" cxnId="{2F0DDE8A-839E-0649-953C-2A0735BE6317}">
      <dgm:prSet/>
      <dgm:spPr/>
      <dgm:t>
        <a:bodyPr/>
        <a:lstStyle/>
        <a:p>
          <a:endParaRPr lang="en-US"/>
        </a:p>
      </dgm:t>
    </dgm:pt>
    <dgm:pt modelId="{F7CCC638-6F9E-FD46-B74B-90601E0B646C}" type="sibTrans" cxnId="{2F0DDE8A-839E-0649-953C-2A0735BE6317}">
      <dgm:prSet/>
      <dgm:spPr/>
      <dgm:t>
        <a:bodyPr/>
        <a:lstStyle/>
        <a:p>
          <a:endParaRPr lang="en-US"/>
        </a:p>
      </dgm:t>
    </dgm:pt>
    <dgm:pt modelId="{80770A7A-D614-F443-99F2-6C8A7E08AA6B}" type="pres">
      <dgm:prSet presAssocID="{2143C2A2-1619-044E-8D08-1A32A9C97F3B}" presName="linearFlow" presStyleCnt="0">
        <dgm:presLayoutVars>
          <dgm:dir/>
          <dgm:animLvl val="lvl"/>
          <dgm:resizeHandles val="exact"/>
        </dgm:presLayoutVars>
      </dgm:prSet>
      <dgm:spPr/>
      <dgm:t>
        <a:bodyPr/>
        <a:lstStyle/>
        <a:p>
          <a:endParaRPr lang="en-US"/>
        </a:p>
      </dgm:t>
    </dgm:pt>
    <dgm:pt modelId="{73337A43-1805-EB47-85E3-04FF85E15B98}" type="pres">
      <dgm:prSet presAssocID="{A3C7FEF7-8F8A-7C4D-8BFB-070F7ACBA580}" presName="composite" presStyleCnt="0"/>
      <dgm:spPr/>
    </dgm:pt>
    <dgm:pt modelId="{2ECC7103-EEF1-0C41-B0A4-113F143DCFF2}" type="pres">
      <dgm:prSet presAssocID="{A3C7FEF7-8F8A-7C4D-8BFB-070F7ACBA580}" presName="parTx" presStyleLbl="node1" presStyleIdx="0" presStyleCnt="3">
        <dgm:presLayoutVars>
          <dgm:chMax val="0"/>
          <dgm:chPref val="0"/>
          <dgm:bulletEnabled val="1"/>
        </dgm:presLayoutVars>
      </dgm:prSet>
      <dgm:spPr/>
      <dgm:t>
        <a:bodyPr/>
        <a:lstStyle/>
        <a:p>
          <a:endParaRPr lang="en-US"/>
        </a:p>
      </dgm:t>
    </dgm:pt>
    <dgm:pt modelId="{B9A59EA6-4FD0-304A-965E-725B92410C8C}" type="pres">
      <dgm:prSet presAssocID="{A3C7FEF7-8F8A-7C4D-8BFB-070F7ACBA580}" presName="parSh" presStyleLbl="node1" presStyleIdx="0" presStyleCnt="3" custScaleY="152770"/>
      <dgm:spPr/>
      <dgm:t>
        <a:bodyPr/>
        <a:lstStyle/>
        <a:p>
          <a:endParaRPr lang="en-US"/>
        </a:p>
      </dgm:t>
    </dgm:pt>
    <dgm:pt modelId="{F652A58A-4EA8-794D-8910-C5E1F4F143AD}" type="pres">
      <dgm:prSet presAssocID="{A3C7FEF7-8F8A-7C4D-8BFB-070F7ACBA580}" presName="desTx" presStyleLbl="fgAcc1" presStyleIdx="0" presStyleCnt="3">
        <dgm:presLayoutVars>
          <dgm:bulletEnabled val="1"/>
        </dgm:presLayoutVars>
      </dgm:prSet>
      <dgm:spPr/>
      <dgm:t>
        <a:bodyPr/>
        <a:lstStyle/>
        <a:p>
          <a:endParaRPr lang="en-US"/>
        </a:p>
      </dgm:t>
    </dgm:pt>
    <dgm:pt modelId="{D4D0BEAF-9C17-6F4E-81D7-F30B24694092}" type="pres">
      <dgm:prSet presAssocID="{FB99DB24-F9FD-8443-AFB1-9D55C94FF58B}" presName="sibTrans" presStyleLbl="sibTrans2D1" presStyleIdx="0" presStyleCnt="2"/>
      <dgm:spPr/>
      <dgm:t>
        <a:bodyPr/>
        <a:lstStyle/>
        <a:p>
          <a:endParaRPr lang="en-US"/>
        </a:p>
      </dgm:t>
    </dgm:pt>
    <dgm:pt modelId="{750071E5-6347-2A4F-B8E5-347043A3364F}" type="pres">
      <dgm:prSet presAssocID="{FB99DB24-F9FD-8443-AFB1-9D55C94FF58B}" presName="connTx" presStyleLbl="sibTrans2D1" presStyleIdx="0" presStyleCnt="2"/>
      <dgm:spPr/>
      <dgm:t>
        <a:bodyPr/>
        <a:lstStyle/>
        <a:p>
          <a:endParaRPr lang="en-US"/>
        </a:p>
      </dgm:t>
    </dgm:pt>
    <dgm:pt modelId="{2E4F5387-FBA6-9347-9DC3-C5102D518AD2}" type="pres">
      <dgm:prSet presAssocID="{12F885F3-B605-8A48-917A-2C3540EC454C}" presName="composite" presStyleCnt="0"/>
      <dgm:spPr/>
    </dgm:pt>
    <dgm:pt modelId="{38EE305E-5515-CE41-B9A5-F488F183923D}" type="pres">
      <dgm:prSet presAssocID="{12F885F3-B605-8A48-917A-2C3540EC454C}" presName="parTx" presStyleLbl="node1" presStyleIdx="0" presStyleCnt="3">
        <dgm:presLayoutVars>
          <dgm:chMax val="0"/>
          <dgm:chPref val="0"/>
          <dgm:bulletEnabled val="1"/>
        </dgm:presLayoutVars>
      </dgm:prSet>
      <dgm:spPr/>
      <dgm:t>
        <a:bodyPr/>
        <a:lstStyle/>
        <a:p>
          <a:endParaRPr lang="en-US"/>
        </a:p>
      </dgm:t>
    </dgm:pt>
    <dgm:pt modelId="{903BB4D4-035A-8A4B-BCC4-387AA4BB252F}" type="pres">
      <dgm:prSet presAssocID="{12F885F3-B605-8A48-917A-2C3540EC454C}" presName="parSh" presStyleLbl="node1" presStyleIdx="1" presStyleCnt="3" custScaleY="148352"/>
      <dgm:spPr/>
      <dgm:t>
        <a:bodyPr/>
        <a:lstStyle/>
        <a:p>
          <a:endParaRPr lang="en-US"/>
        </a:p>
      </dgm:t>
    </dgm:pt>
    <dgm:pt modelId="{81B9E74A-693A-B141-992F-B5BC49893346}" type="pres">
      <dgm:prSet presAssocID="{12F885F3-B605-8A48-917A-2C3540EC454C}" presName="desTx" presStyleLbl="fgAcc1" presStyleIdx="1" presStyleCnt="3">
        <dgm:presLayoutVars>
          <dgm:bulletEnabled val="1"/>
        </dgm:presLayoutVars>
      </dgm:prSet>
      <dgm:spPr/>
      <dgm:t>
        <a:bodyPr/>
        <a:lstStyle/>
        <a:p>
          <a:endParaRPr lang="en-US"/>
        </a:p>
      </dgm:t>
    </dgm:pt>
    <dgm:pt modelId="{F330B9F8-CA94-9546-A7D8-48A8F737FF7D}" type="pres">
      <dgm:prSet presAssocID="{40F5F970-D0A1-0E46-A4A0-D3C3E9C3669F}" presName="sibTrans" presStyleLbl="sibTrans2D1" presStyleIdx="1" presStyleCnt="2"/>
      <dgm:spPr/>
      <dgm:t>
        <a:bodyPr/>
        <a:lstStyle/>
        <a:p>
          <a:endParaRPr lang="en-US"/>
        </a:p>
      </dgm:t>
    </dgm:pt>
    <dgm:pt modelId="{DF6F322F-43C0-F94B-AC44-82C4F65BC190}" type="pres">
      <dgm:prSet presAssocID="{40F5F970-D0A1-0E46-A4A0-D3C3E9C3669F}" presName="connTx" presStyleLbl="sibTrans2D1" presStyleIdx="1" presStyleCnt="2"/>
      <dgm:spPr/>
      <dgm:t>
        <a:bodyPr/>
        <a:lstStyle/>
        <a:p>
          <a:endParaRPr lang="en-US"/>
        </a:p>
      </dgm:t>
    </dgm:pt>
    <dgm:pt modelId="{AD437123-DDF2-2945-88B7-B19DCC1E6010}" type="pres">
      <dgm:prSet presAssocID="{18DC11E8-0163-8E46-AFCC-240CCA20B620}" presName="composite" presStyleCnt="0"/>
      <dgm:spPr/>
    </dgm:pt>
    <dgm:pt modelId="{3E5FDC1D-3402-4B40-9CA5-6E6488274921}" type="pres">
      <dgm:prSet presAssocID="{18DC11E8-0163-8E46-AFCC-240CCA20B620}" presName="parTx" presStyleLbl="node1" presStyleIdx="1" presStyleCnt="3">
        <dgm:presLayoutVars>
          <dgm:chMax val="0"/>
          <dgm:chPref val="0"/>
          <dgm:bulletEnabled val="1"/>
        </dgm:presLayoutVars>
      </dgm:prSet>
      <dgm:spPr/>
      <dgm:t>
        <a:bodyPr/>
        <a:lstStyle/>
        <a:p>
          <a:endParaRPr lang="en-US"/>
        </a:p>
      </dgm:t>
    </dgm:pt>
    <dgm:pt modelId="{D7CB8B83-CB94-D643-BAB2-B20E1634AECF}" type="pres">
      <dgm:prSet presAssocID="{18DC11E8-0163-8E46-AFCC-240CCA20B620}" presName="parSh" presStyleLbl="node1" presStyleIdx="2" presStyleCnt="3" custScaleY="145540"/>
      <dgm:spPr/>
      <dgm:t>
        <a:bodyPr/>
        <a:lstStyle/>
        <a:p>
          <a:endParaRPr lang="en-US"/>
        </a:p>
      </dgm:t>
    </dgm:pt>
    <dgm:pt modelId="{BBBF81FD-88E1-C04F-947E-06BE49D30EB7}" type="pres">
      <dgm:prSet presAssocID="{18DC11E8-0163-8E46-AFCC-240CCA20B620}" presName="desTx" presStyleLbl="fgAcc1" presStyleIdx="2" presStyleCnt="3">
        <dgm:presLayoutVars>
          <dgm:bulletEnabled val="1"/>
        </dgm:presLayoutVars>
      </dgm:prSet>
      <dgm:spPr/>
      <dgm:t>
        <a:bodyPr/>
        <a:lstStyle/>
        <a:p>
          <a:endParaRPr lang="en-US"/>
        </a:p>
      </dgm:t>
    </dgm:pt>
  </dgm:ptLst>
  <dgm:cxnLst>
    <dgm:cxn modelId="{E6223B3E-4FFB-BD41-B15F-1EDBD5081C8E}" type="presOf" srcId="{CC61B947-1900-5047-9686-6ACA6043DA99}" destId="{81B9E74A-693A-B141-992F-B5BC49893346}" srcOrd="0" destOrd="1" presId="urn:microsoft.com/office/officeart/2005/8/layout/process3"/>
    <dgm:cxn modelId="{131920F9-8EAA-E84E-8138-E5261113C33C}" type="presOf" srcId="{18DC11E8-0163-8E46-AFCC-240CCA20B620}" destId="{D7CB8B83-CB94-D643-BAB2-B20E1634AECF}" srcOrd="1" destOrd="0" presId="urn:microsoft.com/office/officeart/2005/8/layout/process3"/>
    <dgm:cxn modelId="{BF09B3DE-B657-C94A-B3B9-A65B915EA012}" srcId="{12F885F3-B605-8A48-917A-2C3540EC454C}" destId="{CC61B947-1900-5047-9686-6ACA6043DA99}" srcOrd="1" destOrd="0" parTransId="{827BA0F2-1715-E54B-9536-0BE5B665D349}" sibTransId="{A6F804E0-CA6E-9846-A79D-B55762EBE4C2}"/>
    <dgm:cxn modelId="{2D5BA87B-CABB-8F42-B314-B131E8C3AA18}" type="presOf" srcId="{9547B376-E454-B646-A430-BE0C56696F92}" destId="{F652A58A-4EA8-794D-8910-C5E1F4F143AD}" srcOrd="0" destOrd="0" presId="urn:microsoft.com/office/officeart/2005/8/layout/process3"/>
    <dgm:cxn modelId="{8C6521BC-7323-DF47-9135-B37C6CFBD5BB}" type="presOf" srcId="{82CFD787-7BCE-CA41-A00E-5E986041FCB4}" destId="{81B9E74A-693A-B141-992F-B5BC49893346}" srcOrd="0" destOrd="0" presId="urn:microsoft.com/office/officeart/2005/8/layout/process3"/>
    <dgm:cxn modelId="{87FE17CD-FEC9-6F48-B40E-C7BB8F4BE23B}" type="presOf" srcId="{12F885F3-B605-8A48-917A-2C3540EC454C}" destId="{903BB4D4-035A-8A4B-BCC4-387AA4BB252F}" srcOrd="1" destOrd="0" presId="urn:microsoft.com/office/officeart/2005/8/layout/process3"/>
    <dgm:cxn modelId="{16D69E4D-2CC4-9849-8B27-9462717A8A38}" srcId="{2143C2A2-1619-044E-8D08-1A32A9C97F3B}" destId="{12F885F3-B605-8A48-917A-2C3540EC454C}" srcOrd="1" destOrd="0" parTransId="{5DC497C2-2423-F041-A952-DD98741A9871}" sibTransId="{40F5F970-D0A1-0E46-A4A0-D3C3E9C3669F}"/>
    <dgm:cxn modelId="{C83C1EE6-78F1-6244-9643-C6F9337F6A8D}" type="presOf" srcId="{40F5F970-D0A1-0E46-A4A0-D3C3E9C3669F}" destId="{F330B9F8-CA94-9546-A7D8-48A8F737FF7D}" srcOrd="0" destOrd="0" presId="urn:microsoft.com/office/officeart/2005/8/layout/process3"/>
    <dgm:cxn modelId="{29037F19-0B34-6841-9B38-288D359A9F50}" type="presOf" srcId="{18DC11E8-0163-8E46-AFCC-240CCA20B620}" destId="{3E5FDC1D-3402-4B40-9CA5-6E6488274921}" srcOrd="0" destOrd="0" presId="urn:microsoft.com/office/officeart/2005/8/layout/process3"/>
    <dgm:cxn modelId="{2F0DDE8A-839E-0649-953C-2A0735BE6317}" srcId="{18DC11E8-0163-8E46-AFCC-240CCA20B620}" destId="{CB7312D9-849B-7043-9F59-E452400FABDA}" srcOrd="1" destOrd="0" parTransId="{8E3AEB97-A610-1E44-B131-A22FCEB8D317}" sibTransId="{F7CCC638-6F9E-FD46-B74B-90601E0B646C}"/>
    <dgm:cxn modelId="{6AA5EE78-6C81-D64A-8547-31EB48614A0A}" type="presOf" srcId="{A3C7FEF7-8F8A-7C4D-8BFB-070F7ACBA580}" destId="{2ECC7103-EEF1-0C41-B0A4-113F143DCFF2}" srcOrd="0" destOrd="0" presId="urn:microsoft.com/office/officeart/2005/8/layout/process3"/>
    <dgm:cxn modelId="{91EF7543-692B-864B-AAA7-82AC769A8171}" type="presOf" srcId="{FB99DB24-F9FD-8443-AFB1-9D55C94FF58B}" destId="{D4D0BEAF-9C17-6F4E-81D7-F30B24694092}" srcOrd="0" destOrd="0" presId="urn:microsoft.com/office/officeart/2005/8/layout/process3"/>
    <dgm:cxn modelId="{BA46051E-C3C3-8947-8F09-CC1AE2A7E33A}" type="presOf" srcId="{CB7312D9-849B-7043-9F59-E452400FABDA}" destId="{BBBF81FD-88E1-C04F-947E-06BE49D30EB7}" srcOrd="0" destOrd="1" presId="urn:microsoft.com/office/officeart/2005/8/layout/process3"/>
    <dgm:cxn modelId="{6AD8EA26-7ECF-B14D-A97A-204CCF7F8829}" type="presOf" srcId="{2143C2A2-1619-044E-8D08-1A32A9C97F3B}" destId="{80770A7A-D614-F443-99F2-6C8A7E08AA6B}" srcOrd="0" destOrd="0" presId="urn:microsoft.com/office/officeart/2005/8/layout/process3"/>
    <dgm:cxn modelId="{14621F71-2585-4846-84BF-4B4630DA868A}" srcId="{18DC11E8-0163-8E46-AFCC-240CCA20B620}" destId="{0E4303F2-4C95-374A-9382-C7B208F63610}" srcOrd="0" destOrd="0" parTransId="{5CA0AC57-9D4D-5845-A576-241680D24032}" sibTransId="{89F1FA9F-3667-0941-8ED6-4B7F62606ED9}"/>
    <dgm:cxn modelId="{3481FAAB-64C0-F24A-93AD-80F25BCEB175}" srcId="{2143C2A2-1619-044E-8D08-1A32A9C97F3B}" destId="{A3C7FEF7-8F8A-7C4D-8BFB-070F7ACBA580}" srcOrd="0" destOrd="0" parTransId="{CE6C1A86-C8A5-5347-8291-80CE6D5410B2}" sibTransId="{FB99DB24-F9FD-8443-AFB1-9D55C94FF58B}"/>
    <dgm:cxn modelId="{E9DCC9FE-C1EC-0C49-AC6B-25693F6D4A96}" type="presOf" srcId="{12F885F3-B605-8A48-917A-2C3540EC454C}" destId="{38EE305E-5515-CE41-B9A5-F488F183923D}" srcOrd="0" destOrd="0" presId="urn:microsoft.com/office/officeart/2005/8/layout/process3"/>
    <dgm:cxn modelId="{B3A21BB4-D541-104F-9F79-E0605F8FE361}" type="presOf" srcId="{FB99DB24-F9FD-8443-AFB1-9D55C94FF58B}" destId="{750071E5-6347-2A4F-B8E5-347043A3364F}" srcOrd="1" destOrd="0" presId="urn:microsoft.com/office/officeart/2005/8/layout/process3"/>
    <dgm:cxn modelId="{B632E316-A391-914A-B296-5AFE923896E0}" srcId="{A3C7FEF7-8F8A-7C4D-8BFB-070F7ACBA580}" destId="{9547B376-E454-B646-A430-BE0C56696F92}" srcOrd="0" destOrd="0" parTransId="{0547FA50-FE50-464C-9BE3-334DEFFAE586}" sibTransId="{3CE8536A-9CC0-0046-B763-147EB8BBAB6F}"/>
    <dgm:cxn modelId="{3912149B-8B31-704B-B1CD-A464A7D1705E}" type="presOf" srcId="{A3C7FEF7-8F8A-7C4D-8BFB-070F7ACBA580}" destId="{B9A59EA6-4FD0-304A-965E-725B92410C8C}" srcOrd="1" destOrd="0" presId="urn:microsoft.com/office/officeart/2005/8/layout/process3"/>
    <dgm:cxn modelId="{611D575E-CB39-944D-B4FD-B060068FB7A1}" srcId="{12F885F3-B605-8A48-917A-2C3540EC454C}" destId="{82CFD787-7BCE-CA41-A00E-5E986041FCB4}" srcOrd="0" destOrd="0" parTransId="{24674CFE-53E8-E341-87F9-61438DC87201}" sibTransId="{128B4C18-E027-3344-9A44-F5E9572D9455}"/>
    <dgm:cxn modelId="{66305286-B332-914D-983E-BD3E30EB9800}" type="presOf" srcId="{0E4303F2-4C95-374A-9382-C7B208F63610}" destId="{BBBF81FD-88E1-C04F-947E-06BE49D30EB7}" srcOrd="0" destOrd="0" presId="urn:microsoft.com/office/officeart/2005/8/layout/process3"/>
    <dgm:cxn modelId="{82D714D4-FD24-C749-B863-96EE33B4C1AE}" srcId="{2143C2A2-1619-044E-8D08-1A32A9C97F3B}" destId="{18DC11E8-0163-8E46-AFCC-240CCA20B620}" srcOrd="2" destOrd="0" parTransId="{A0FA67A9-2737-DD4F-8A3C-4D5C23FFBEC8}" sibTransId="{AA5ED947-795E-6047-92D8-A38FD9D471D2}"/>
    <dgm:cxn modelId="{9A48F50D-83A4-D548-89FF-BFA5987F11F0}" type="presOf" srcId="{40F5F970-D0A1-0E46-A4A0-D3C3E9C3669F}" destId="{DF6F322F-43C0-F94B-AC44-82C4F65BC190}" srcOrd="1" destOrd="0" presId="urn:microsoft.com/office/officeart/2005/8/layout/process3"/>
    <dgm:cxn modelId="{D9101996-03FB-2B43-928E-B7561C8FDDCD}" type="presParOf" srcId="{80770A7A-D614-F443-99F2-6C8A7E08AA6B}" destId="{73337A43-1805-EB47-85E3-04FF85E15B98}" srcOrd="0" destOrd="0" presId="urn:microsoft.com/office/officeart/2005/8/layout/process3"/>
    <dgm:cxn modelId="{C7638ACB-7878-F848-8118-DAA8F17C3E5C}" type="presParOf" srcId="{73337A43-1805-EB47-85E3-04FF85E15B98}" destId="{2ECC7103-EEF1-0C41-B0A4-113F143DCFF2}" srcOrd="0" destOrd="0" presId="urn:microsoft.com/office/officeart/2005/8/layout/process3"/>
    <dgm:cxn modelId="{F1B7F23F-0BEC-2241-938F-62E1991FA51F}" type="presParOf" srcId="{73337A43-1805-EB47-85E3-04FF85E15B98}" destId="{B9A59EA6-4FD0-304A-965E-725B92410C8C}" srcOrd="1" destOrd="0" presId="urn:microsoft.com/office/officeart/2005/8/layout/process3"/>
    <dgm:cxn modelId="{983E72FF-65AD-F641-B9E9-707DF10E58AD}" type="presParOf" srcId="{73337A43-1805-EB47-85E3-04FF85E15B98}" destId="{F652A58A-4EA8-794D-8910-C5E1F4F143AD}" srcOrd="2" destOrd="0" presId="urn:microsoft.com/office/officeart/2005/8/layout/process3"/>
    <dgm:cxn modelId="{3467068C-B263-1B49-B2EF-09FBF337C3F8}" type="presParOf" srcId="{80770A7A-D614-F443-99F2-6C8A7E08AA6B}" destId="{D4D0BEAF-9C17-6F4E-81D7-F30B24694092}" srcOrd="1" destOrd="0" presId="urn:microsoft.com/office/officeart/2005/8/layout/process3"/>
    <dgm:cxn modelId="{3192702A-8857-AB44-A77E-3FCADF43D86A}" type="presParOf" srcId="{D4D0BEAF-9C17-6F4E-81D7-F30B24694092}" destId="{750071E5-6347-2A4F-B8E5-347043A3364F}" srcOrd="0" destOrd="0" presId="urn:microsoft.com/office/officeart/2005/8/layout/process3"/>
    <dgm:cxn modelId="{B5A87C86-048F-2743-BA4D-E3EDF950597C}" type="presParOf" srcId="{80770A7A-D614-F443-99F2-6C8A7E08AA6B}" destId="{2E4F5387-FBA6-9347-9DC3-C5102D518AD2}" srcOrd="2" destOrd="0" presId="urn:microsoft.com/office/officeart/2005/8/layout/process3"/>
    <dgm:cxn modelId="{9C8A732D-BDED-F843-8FAE-B8D7BAAF370E}" type="presParOf" srcId="{2E4F5387-FBA6-9347-9DC3-C5102D518AD2}" destId="{38EE305E-5515-CE41-B9A5-F488F183923D}" srcOrd="0" destOrd="0" presId="urn:microsoft.com/office/officeart/2005/8/layout/process3"/>
    <dgm:cxn modelId="{99A7D10B-702D-A64E-9FEF-E190F64F377A}" type="presParOf" srcId="{2E4F5387-FBA6-9347-9DC3-C5102D518AD2}" destId="{903BB4D4-035A-8A4B-BCC4-387AA4BB252F}" srcOrd="1" destOrd="0" presId="urn:microsoft.com/office/officeart/2005/8/layout/process3"/>
    <dgm:cxn modelId="{529BF1BC-7A84-6E46-86B8-E549FC6FC157}" type="presParOf" srcId="{2E4F5387-FBA6-9347-9DC3-C5102D518AD2}" destId="{81B9E74A-693A-B141-992F-B5BC49893346}" srcOrd="2" destOrd="0" presId="urn:microsoft.com/office/officeart/2005/8/layout/process3"/>
    <dgm:cxn modelId="{9175E8E0-A36E-7147-816C-042131EBF92E}" type="presParOf" srcId="{80770A7A-D614-F443-99F2-6C8A7E08AA6B}" destId="{F330B9F8-CA94-9546-A7D8-48A8F737FF7D}" srcOrd="3" destOrd="0" presId="urn:microsoft.com/office/officeart/2005/8/layout/process3"/>
    <dgm:cxn modelId="{767BB0AF-E108-D649-879F-CE1485FC4B28}" type="presParOf" srcId="{F330B9F8-CA94-9546-A7D8-48A8F737FF7D}" destId="{DF6F322F-43C0-F94B-AC44-82C4F65BC190}" srcOrd="0" destOrd="0" presId="urn:microsoft.com/office/officeart/2005/8/layout/process3"/>
    <dgm:cxn modelId="{AC23C611-7483-B540-9E11-5C9CBE785393}" type="presParOf" srcId="{80770A7A-D614-F443-99F2-6C8A7E08AA6B}" destId="{AD437123-DDF2-2945-88B7-B19DCC1E6010}" srcOrd="4" destOrd="0" presId="urn:microsoft.com/office/officeart/2005/8/layout/process3"/>
    <dgm:cxn modelId="{6D04A3A6-F465-5946-9366-E57651AEBE55}" type="presParOf" srcId="{AD437123-DDF2-2945-88B7-B19DCC1E6010}" destId="{3E5FDC1D-3402-4B40-9CA5-6E6488274921}" srcOrd="0" destOrd="0" presId="urn:microsoft.com/office/officeart/2005/8/layout/process3"/>
    <dgm:cxn modelId="{95454A81-6A69-444B-86FA-6EBFB3C140A8}" type="presParOf" srcId="{AD437123-DDF2-2945-88B7-B19DCC1E6010}" destId="{D7CB8B83-CB94-D643-BAB2-B20E1634AECF}" srcOrd="1" destOrd="0" presId="urn:microsoft.com/office/officeart/2005/8/layout/process3"/>
    <dgm:cxn modelId="{CC4FE904-045A-C54D-8A44-6494FFF2FFC1}" type="presParOf" srcId="{AD437123-DDF2-2945-88B7-B19DCC1E6010}" destId="{BBBF81FD-88E1-C04F-947E-06BE49D30E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a:t>Church Event or Program</a:t>
          </a:r>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a:t>At Home &amp; Daily Life</a:t>
          </a:r>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35BBF484-001B-8647-AFFD-101A11CE8159}" type="presOf" srcId="{56E4FD25-5B13-F14E-B32D-CEC638388AB3}" destId="{1138D245-F243-A94A-B194-3A5DB00C9C45}" srcOrd="0" destOrd="0" presId="urn:microsoft.com/office/officeart/2005/8/layout/cycle5"/>
    <dgm:cxn modelId="{E67CC44C-5FBC-C145-AAF7-9DF5CEA21751}" type="presOf" srcId="{9635CC47-DFF6-D34E-B8E8-F3EF9198353E}" destId="{B0F5E84D-B20D-CD4B-9D7C-D6EBDAC998CE}" srcOrd="0" destOrd="0" presId="urn:microsoft.com/office/officeart/2005/8/layout/cycle5"/>
    <dgm:cxn modelId="{5E5278C1-ADCA-C443-9765-AE9F9B49EBE7}" srcId="{E4040DD4-D994-454F-A215-BEECEFE29957}" destId="{9635CC47-DFF6-D34E-B8E8-F3EF9198353E}" srcOrd="1" destOrd="0" parTransId="{C41DC4A1-7887-5A4F-97B4-89F289591FEB}" sibTransId="{56E4FD25-5B13-F14E-B32D-CEC638388AB3}"/>
    <dgm:cxn modelId="{C19F5A37-371C-6D4F-9ED6-02501699CE3E}" srcId="{E4040DD4-D994-454F-A215-BEECEFE29957}" destId="{251FA1D7-AB08-7742-8E48-A8BD284D8D3B}" srcOrd="0" destOrd="0" parTransId="{B42B7411-39A4-314D-AA9D-9DDDCDC9081F}" sibTransId="{72F0142E-B0D5-7847-8C48-119D007AC5D5}"/>
    <dgm:cxn modelId="{AFF79E06-0FD5-D943-8EAC-F7950C26362C}" type="presOf" srcId="{E4040DD4-D994-454F-A215-BEECEFE29957}" destId="{D5597B3F-382C-9C44-8C07-33DAD7B2B740}" srcOrd="0" destOrd="0" presId="urn:microsoft.com/office/officeart/2005/8/layout/cycle5"/>
    <dgm:cxn modelId="{81476F15-B993-4B43-9C16-2D2A26E9A09A}" type="presOf" srcId="{72F0142E-B0D5-7847-8C48-119D007AC5D5}" destId="{31DC290B-682D-1043-9D0B-FF7D1D01507D}" srcOrd="0" destOrd="0" presId="urn:microsoft.com/office/officeart/2005/8/layout/cycle5"/>
    <dgm:cxn modelId="{AC6466DC-606E-0F48-B161-506577CF5F80}" type="presOf" srcId="{251FA1D7-AB08-7742-8E48-A8BD284D8D3B}" destId="{519E39C2-CF50-3B4F-B15E-D406653347A6}" srcOrd="0" destOrd="0" presId="urn:microsoft.com/office/officeart/2005/8/layout/cycle5"/>
    <dgm:cxn modelId="{0CD01627-E85D-FD42-9AFB-644923E21EC5}" type="presParOf" srcId="{D5597B3F-382C-9C44-8C07-33DAD7B2B740}" destId="{519E39C2-CF50-3B4F-B15E-D406653347A6}" srcOrd="0" destOrd="0" presId="urn:microsoft.com/office/officeart/2005/8/layout/cycle5"/>
    <dgm:cxn modelId="{DCCC9076-D84D-8C41-AAB5-01C65F99ECAA}" type="presParOf" srcId="{D5597B3F-382C-9C44-8C07-33DAD7B2B740}" destId="{BC08E096-D40D-3644-8AEE-E8A8BC5739D5}" srcOrd="1" destOrd="0" presId="urn:microsoft.com/office/officeart/2005/8/layout/cycle5"/>
    <dgm:cxn modelId="{B70FAE02-97D1-9242-8F10-F5FB6C3B7B71}" type="presParOf" srcId="{D5597B3F-382C-9C44-8C07-33DAD7B2B740}" destId="{31DC290B-682D-1043-9D0B-FF7D1D01507D}" srcOrd="2" destOrd="0" presId="urn:microsoft.com/office/officeart/2005/8/layout/cycle5"/>
    <dgm:cxn modelId="{BD6D456B-FED3-D349-963E-C2FACD6F8CAE}" type="presParOf" srcId="{D5597B3F-382C-9C44-8C07-33DAD7B2B740}" destId="{B0F5E84D-B20D-CD4B-9D7C-D6EBDAC998CE}" srcOrd="3" destOrd="0" presId="urn:microsoft.com/office/officeart/2005/8/layout/cycle5"/>
    <dgm:cxn modelId="{73A83186-CC21-A040-AEDB-91BA1010B13F}" type="presParOf" srcId="{D5597B3F-382C-9C44-8C07-33DAD7B2B740}" destId="{48050F8F-74B2-9849-AA82-FD2F97010006}" srcOrd="4" destOrd="0" presId="urn:microsoft.com/office/officeart/2005/8/layout/cycle5"/>
    <dgm:cxn modelId="{1B148E6F-06BC-1948-B7D0-0E58F4A8027D}"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DCEE05-CEE2-1045-A6B6-CBB63D7DAFBD}"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C0AB8535-5F4B-4F43-B729-2A969B51248F}">
      <dgm:prSet phldrT="[Text]" custT="1"/>
      <dgm:spPr/>
      <dgm:t>
        <a:bodyPr/>
        <a:lstStyle/>
        <a:p>
          <a:r>
            <a:rPr lang="en-US" sz="2000" dirty="0"/>
            <a:t>Parent Role</a:t>
          </a:r>
        </a:p>
      </dgm:t>
    </dgm:pt>
    <dgm:pt modelId="{22122AAC-9248-E348-AE75-0B9D376D260F}" type="parTrans" cxnId="{0BD3C295-AD23-C444-9836-EB372E57DA7C}">
      <dgm:prSet/>
      <dgm:spPr/>
      <dgm:t>
        <a:bodyPr/>
        <a:lstStyle/>
        <a:p>
          <a:endParaRPr lang="en-US"/>
        </a:p>
      </dgm:t>
    </dgm:pt>
    <dgm:pt modelId="{CC62EC64-3501-A144-963E-4C9C9EDC6300}" type="sibTrans" cxnId="{0BD3C295-AD23-C444-9836-EB372E57DA7C}">
      <dgm:prSet/>
      <dgm:spPr/>
      <dgm:t>
        <a:bodyPr/>
        <a:lstStyle/>
        <a:p>
          <a:endParaRPr lang="en-US"/>
        </a:p>
      </dgm:t>
    </dgm:pt>
    <dgm:pt modelId="{0A2F82DC-00BE-DB49-BA1B-A9C8410D81FC}">
      <dgm:prSet phldrT="[Text]" custT="1"/>
      <dgm:spPr/>
      <dgm:t>
        <a:bodyPr/>
        <a:lstStyle/>
        <a:p>
          <a:r>
            <a:rPr lang="en-US" sz="2000" b="1" dirty="0"/>
            <a:t>Sponsor of the Faith</a:t>
          </a:r>
          <a:br>
            <a:rPr lang="en-US" sz="2000" b="1" dirty="0"/>
          </a:br>
          <a:r>
            <a:rPr lang="en-US" sz="1800" i="1" dirty="0"/>
            <a:t>point of access between church  home</a:t>
          </a:r>
        </a:p>
      </dgm:t>
    </dgm:pt>
    <dgm:pt modelId="{7F99A714-9757-064F-BB54-183DAF5A7B3C}" type="parTrans" cxnId="{107006FA-88F7-E841-A291-F9173191CD55}">
      <dgm:prSet/>
      <dgm:spPr/>
      <dgm:t>
        <a:bodyPr/>
        <a:lstStyle/>
        <a:p>
          <a:endParaRPr lang="en-US"/>
        </a:p>
      </dgm:t>
    </dgm:pt>
    <dgm:pt modelId="{7AD5F92F-D79E-EA48-AD59-9257EE18F6F5}" type="sibTrans" cxnId="{107006FA-88F7-E841-A291-F9173191CD55}">
      <dgm:prSet/>
      <dgm:spPr/>
      <dgm:t>
        <a:bodyPr/>
        <a:lstStyle/>
        <a:p>
          <a:endParaRPr lang="en-US"/>
        </a:p>
      </dgm:t>
    </dgm:pt>
    <dgm:pt modelId="{F90C9639-F634-DA45-BE3A-461815B09CAD}">
      <dgm:prSet phldrT="[Text]" custT="1"/>
      <dgm:spPr/>
      <dgm:t>
        <a:bodyPr/>
        <a:lstStyle/>
        <a:p>
          <a:r>
            <a:rPr lang="en-US" sz="2000" b="1" dirty="0"/>
            <a:t>Gatekeeper of the Faith</a:t>
          </a:r>
          <a:br>
            <a:rPr lang="en-US" sz="2000" b="1" dirty="0"/>
          </a:br>
          <a:r>
            <a:rPr lang="en-US" sz="1800" i="1" dirty="0"/>
            <a:t>control over how much and what sorts of religious content their children encounter</a:t>
          </a:r>
        </a:p>
      </dgm:t>
    </dgm:pt>
    <dgm:pt modelId="{0C14E215-8B3D-0A41-9574-EB6AA68A776A}" type="parTrans" cxnId="{80B24F0B-51ED-134D-8A2B-B316D11B0F75}">
      <dgm:prSet/>
      <dgm:spPr/>
      <dgm:t>
        <a:bodyPr/>
        <a:lstStyle/>
        <a:p>
          <a:endParaRPr lang="en-US"/>
        </a:p>
      </dgm:t>
    </dgm:pt>
    <dgm:pt modelId="{FEA906B5-7B46-374E-A6A5-560BC952E92B}" type="sibTrans" cxnId="{80B24F0B-51ED-134D-8A2B-B316D11B0F75}">
      <dgm:prSet/>
      <dgm:spPr/>
      <dgm:t>
        <a:bodyPr/>
        <a:lstStyle/>
        <a:p>
          <a:endParaRPr lang="en-US"/>
        </a:p>
      </dgm:t>
    </dgm:pt>
    <dgm:pt modelId="{F7C9B947-E73E-414F-885D-5AFF2A12F9A4}">
      <dgm:prSet phldrT="[Text]" custT="1"/>
      <dgm:spPr/>
      <dgm:t>
        <a:bodyPr/>
        <a:lstStyle/>
        <a:p>
          <a:r>
            <a:rPr lang="en-US" sz="2000" b="1" dirty="0"/>
            <a:t>Interpreter of the Faith</a:t>
          </a:r>
          <a:br>
            <a:rPr lang="en-US" sz="2000" b="1" dirty="0"/>
          </a:br>
          <a:r>
            <a:rPr lang="en-US" sz="1800" i="1" dirty="0"/>
            <a:t>meaningful embodiment of the Christian faith in the lives of children</a:t>
          </a:r>
          <a:endParaRPr lang="en-US" sz="1800" dirty="0"/>
        </a:p>
      </dgm:t>
    </dgm:pt>
    <dgm:pt modelId="{3DF0ADFC-A659-264C-AD9F-F13DA585701F}" type="parTrans" cxnId="{715AF11C-6713-F846-8EEB-113BEEE03362}">
      <dgm:prSet/>
      <dgm:spPr/>
      <dgm:t>
        <a:bodyPr/>
        <a:lstStyle/>
        <a:p>
          <a:endParaRPr lang="en-US"/>
        </a:p>
      </dgm:t>
    </dgm:pt>
    <dgm:pt modelId="{8345D22A-E59D-7E46-84F7-9A164AFFAA2D}" type="sibTrans" cxnId="{715AF11C-6713-F846-8EEB-113BEEE03362}">
      <dgm:prSet/>
      <dgm:spPr/>
      <dgm:t>
        <a:bodyPr/>
        <a:lstStyle/>
        <a:p>
          <a:endParaRPr lang="en-US"/>
        </a:p>
      </dgm:t>
    </dgm:pt>
    <dgm:pt modelId="{4D2990BE-E9B7-D64D-96D0-8D9516CE477D}" type="pres">
      <dgm:prSet presAssocID="{0ADCEE05-CEE2-1045-A6B6-CBB63D7DAFBD}" presName="cycle" presStyleCnt="0">
        <dgm:presLayoutVars>
          <dgm:chMax val="1"/>
          <dgm:dir/>
          <dgm:animLvl val="ctr"/>
          <dgm:resizeHandles val="exact"/>
        </dgm:presLayoutVars>
      </dgm:prSet>
      <dgm:spPr/>
      <dgm:t>
        <a:bodyPr/>
        <a:lstStyle/>
        <a:p>
          <a:endParaRPr lang="en-US"/>
        </a:p>
      </dgm:t>
    </dgm:pt>
    <dgm:pt modelId="{30FF54F4-08A6-CB4E-AAEB-17AA81FF7D3B}" type="pres">
      <dgm:prSet presAssocID="{C0AB8535-5F4B-4F43-B729-2A969B51248F}" presName="centerShape" presStyleLbl="node0" presStyleIdx="0" presStyleCnt="1" custScaleX="80872" custScaleY="77229"/>
      <dgm:spPr/>
      <dgm:t>
        <a:bodyPr/>
        <a:lstStyle/>
        <a:p>
          <a:endParaRPr lang="en-US"/>
        </a:p>
      </dgm:t>
    </dgm:pt>
    <dgm:pt modelId="{A4062A86-7DA4-624B-BC3D-70B80C3A8BA2}" type="pres">
      <dgm:prSet presAssocID="{7F99A714-9757-064F-BB54-183DAF5A7B3C}" presName="parTrans" presStyleLbl="bgSibTrans2D1" presStyleIdx="0" presStyleCnt="3"/>
      <dgm:spPr/>
      <dgm:t>
        <a:bodyPr/>
        <a:lstStyle/>
        <a:p>
          <a:endParaRPr lang="en-US"/>
        </a:p>
      </dgm:t>
    </dgm:pt>
    <dgm:pt modelId="{2EEB1DA9-150D-0A42-9FC9-3EE157F1C766}" type="pres">
      <dgm:prSet presAssocID="{0A2F82DC-00BE-DB49-BA1B-A9C8410D81FC}" presName="node" presStyleLbl="node1" presStyleIdx="0" presStyleCnt="3" custScaleX="104748" custScaleY="103191">
        <dgm:presLayoutVars>
          <dgm:bulletEnabled val="1"/>
        </dgm:presLayoutVars>
      </dgm:prSet>
      <dgm:spPr/>
      <dgm:t>
        <a:bodyPr/>
        <a:lstStyle/>
        <a:p>
          <a:endParaRPr lang="en-US"/>
        </a:p>
      </dgm:t>
    </dgm:pt>
    <dgm:pt modelId="{DED836C0-1EB7-B946-816C-05F8E711CDE0}" type="pres">
      <dgm:prSet presAssocID="{0C14E215-8B3D-0A41-9574-EB6AA68A776A}" presName="parTrans" presStyleLbl="bgSibTrans2D1" presStyleIdx="1" presStyleCnt="3"/>
      <dgm:spPr/>
      <dgm:t>
        <a:bodyPr/>
        <a:lstStyle/>
        <a:p>
          <a:endParaRPr lang="en-US"/>
        </a:p>
      </dgm:t>
    </dgm:pt>
    <dgm:pt modelId="{7F7B55AD-89AC-7248-BE72-5FC9C1B1D712}" type="pres">
      <dgm:prSet presAssocID="{F90C9639-F634-DA45-BE3A-461815B09CAD}" presName="node" presStyleLbl="node1" presStyleIdx="1" presStyleCnt="3" custScaleX="104748" custScaleY="103191">
        <dgm:presLayoutVars>
          <dgm:bulletEnabled val="1"/>
        </dgm:presLayoutVars>
      </dgm:prSet>
      <dgm:spPr/>
      <dgm:t>
        <a:bodyPr/>
        <a:lstStyle/>
        <a:p>
          <a:endParaRPr lang="en-US"/>
        </a:p>
      </dgm:t>
    </dgm:pt>
    <dgm:pt modelId="{AA18ADB7-6F77-F248-BA3B-BCDE6D26B43F}" type="pres">
      <dgm:prSet presAssocID="{3DF0ADFC-A659-264C-AD9F-F13DA585701F}" presName="parTrans" presStyleLbl="bgSibTrans2D1" presStyleIdx="2" presStyleCnt="3"/>
      <dgm:spPr/>
      <dgm:t>
        <a:bodyPr/>
        <a:lstStyle/>
        <a:p>
          <a:endParaRPr lang="en-US"/>
        </a:p>
      </dgm:t>
    </dgm:pt>
    <dgm:pt modelId="{361FDCC2-C2A3-2744-94E2-EE14B8D77952}" type="pres">
      <dgm:prSet presAssocID="{F7C9B947-E73E-414F-885D-5AFF2A12F9A4}" presName="node" presStyleLbl="node1" presStyleIdx="2" presStyleCnt="3" custScaleX="104748" custScaleY="103191">
        <dgm:presLayoutVars>
          <dgm:bulletEnabled val="1"/>
        </dgm:presLayoutVars>
      </dgm:prSet>
      <dgm:spPr/>
      <dgm:t>
        <a:bodyPr/>
        <a:lstStyle/>
        <a:p>
          <a:endParaRPr lang="en-US"/>
        </a:p>
      </dgm:t>
    </dgm:pt>
  </dgm:ptLst>
  <dgm:cxnLst>
    <dgm:cxn modelId="{801559CB-091F-6F40-A711-8DF01B6579E5}" type="presOf" srcId="{0A2F82DC-00BE-DB49-BA1B-A9C8410D81FC}" destId="{2EEB1DA9-150D-0A42-9FC9-3EE157F1C766}" srcOrd="0" destOrd="0" presId="urn:microsoft.com/office/officeart/2005/8/layout/radial4"/>
    <dgm:cxn modelId="{0BD3C295-AD23-C444-9836-EB372E57DA7C}" srcId="{0ADCEE05-CEE2-1045-A6B6-CBB63D7DAFBD}" destId="{C0AB8535-5F4B-4F43-B729-2A969B51248F}" srcOrd="0" destOrd="0" parTransId="{22122AAC-9248-E348-AE75-0B9D376D260F}" sibTransId="{CC62EC64-3501-A144-963E-4C9C9EDC6300}"/>
    <dgm:cxn modelId="{107006FA-88F7-E841-A291-F9173191CD55}" srcId="{C0AB8535-5F4B-4F43-B729-2A969B51248F}" destId="{0A2F82DC-00BE-DB49-BA1B-A9C8410D81FC}" srcOrd="0" destOrd="0" parTransId="{7F99A714-9757-064F-BB54-183DAF5A7B3C}" sibTransId="{7AD5F92F-D79E-EA48-AD59-9257EE18F6F5}"/>
    <dgm:cxn modelId="{D88AA362-34BE-BD41-B7AE-52D089F93DEE}" type="presOf" srcId="{3DF0ADFC-A659-264C-AD9F-F13DA585701F}" destId="{AA18ADB7-6F77-F248-BA3B-BCDE6D26B43F}" srcOrd="0" destOrd="0" presId="urn:microsoft.com/office/officeart/2005/8/layout/radial4"/>
    <dgm:cxn modelId="{B7CDB617-FE6F-6149-A43A-1DFB31F38362}" type="presOf" srcId="{7F99A714-9757-064F-BB54-183DAF5A7B3C}" destId="{A4062A86-7DA4-624B-BC3D-70B80C3A8BA2}" srcOrd="0" destOrd="0" presId="urn:microsoft.com/office/officeart/2005/8/layout/radial4"/>
    <dgm:cxn modelId="{EE0CC348-F5C1-CD49-9B45-0627B0938173}" type="presOf" srcId="{F90C9639-F634-DA45-BE3A-461815B09CAD}" destId="{7F7B55AD-89AC-7248-BE72-5FC9C1B1D712}" srcOrd="0" destOrd="0" presId="urn:microsoft.com/office/officeart/2005/8/layout/radial4"/>
    <dgm:cxn modelId="{80B24F0B-51ED-134D-8A2B-B316D11B0F75}" srcId="{C0AB8535-5F4B-4F43-B729-2A969B51248F}" destId="{F90C9639-F634-DA45-BE3A-461815B09CAD}" srcOrd="1" destOrd="0" parTransId="{0C14E215-8B3D-0A41-9574-EB6AA68A776A}" sibTransId="{FEA906B5-7B46-374E-A6A5-560BC952E92B}"/>
    <dgm:cxn modelId="{C7CD3DB5-8DA5-D341-A17D-8F92B44D43D8}" type="presOf" srcId="{C0AB8535-5F4B-4F43-B729-2A969B51248F}" destId="{30FF54F4-08A6-CB4E-AAEB-17AA81FF7D3B}" srcOrd="0" destOrd="0" presId="urn:microsoft.com/office/officeart/2005/8/layout/radial4"/>
    <dgm:cxn modelId="{85D069E3-F13B-1B48-B81F-4CBB3E7E5F76}" type="presOf" srcId="{F7C9B947-E73E-414F-885D-5AFF2A12F9A4}" destId="{361FDCC2-C2A3-2744-94E2-EE14B8D77952}" srcOrd="0" destOrd="0" presId="urn:microsoft.com/office/officeart/2005/8/layout/radial4"/>
    <dgm:cxn modelId="{F1D983ED-94CD-D143-93F0-3CF2EDF8D2FB}" type="presOf" srcId="{0C14E215-8B3D-0A41-9574-EB6AA68A776A}" destId="{DED836C0-1EB7-B946-816C-05F8E711CDE0}" srcOrd="0" destOrd="0" presId="urn:microsoft.com/office/officeart/2005/8/layout/radial4"/>
    <dgm:cxn modelId="{715AF11C-6713-F846-8EEB-113BEEE03362}" srcId="{C0AB8535-5F4B-4F43-B729-2A969B51248F}" destId="{F7C9B947-E73E-414F-885D-5AFF2A12F9A4}" srcOrd="2" destOrd="0" parTransId="{3DF0ADFC-A659-264C-AD9F-F13DA585701F}" sibTransId="{8345D22A-E59D-7E46-84F7-9A164AFFAA2D}"/>
    <dgm:cxn modelId="{D8065891-9507-0343-8DE9-BC3AC17D667F}" type="presOf" srcId="{0ADCEE05-CEE2-1045-A6B6-CBB63D7DAFBD}" destId="{4D2990BE-E9B7-D64D-96D0-8D9516CE477D}" srcOrd="0" destOrd="0" presId="urn:microsoft.com/office/officeart/2005/8/layout/radial4"/>
    <dgm:cxn modelId="{1B2AA34E-3023-0F4B-8C35-EB9820004B4E}" type="presParOf" srcId="{4D2990BE-E9B7-D64D-96D0-8D9516CE477D}" destId="{30FF54F4-08A6-CB4E-AAEB-17AA81FF7D3B}" srcOrd="0" destOrd="0" presId="urn:microsoft.com/office/officeart/2005/8/layout/radial4"/>
    <dgm:cxn modelId="{01BED722-CF7B-174C-BFEE-A9B370C1718B}" type="presParOf" srcId="{4D2990BE-E9B7-D64D-96D0-8D9516CE477D}" destId="{A4062A86-7DA4-624B-BC3D-70B80C3A8BA2}" srcOrd="1" destOrd="0" presId="urn:microsoft.com/office/officeart/2005/8/layout/radial4"/>
    <dgm:cxn modelId="{E3BA8BD4-9B93-1240-B86A-8845AD98EA70}" type="presParOf" srcId="{4D2990BE-E9B7-D64D-96D0-8D9516CE477D}" destId="{2EEB1DA9-150D-0A42-9FC9-3EE157F1C766}" srcOrd="2" destOrd="0" presId="urn:microsoft.com/office/officeart/2005/8/layout/radial4"/>
    <dgm:cxn modelId="{7831DE96-72C8-E74D-9E30-A9C7C0916779}" type="presParOf" srcId="{4D2990BE-E9B7-D64D-96D0-8D9516CE477D}" destId="{DED836C0-1EB7-B946-816C-05F8E711CDE0}" srcOrd="3" destOrd="0" presId="urn:microsoft.com/office/officeart/2005/8/layout/radial4"/>
    <dgm:cxn modelId="{07A627A3-2789-D046-B77F-17467D5E5258}" type="presParOf" srcId="{4D2990BE-E9B7-D64D-96D0-8D9516CE477D}" destId="{7F7B55AD-89AC-7248-BE72-5FC9C1B1D712}" srcOrd="4" destOrd="0" presId="urn:microsoft.com/office/officeart/2005/8/layout/radial4"/>
    <dgm:cxn modelId="{45A945EF-C8C1-DF41-8150-05C770D780BF}" type="presParOf" srcId="{4D2990BE-E9B7-D64D-96D0-8D9516CE477D}" destId="{AA18ADB7-6F77-F248-BA3B-BCDE6D26B43F}" srcOrd="5" destOrd="0" presId="urn:microsoft.com/office/officeart/2005/8/layout/radial4"/>
    <dgm:cxn modelId="{2BFC6D3B-B9EE-E94D-B6D3-E84EBFA2F526}" type="presParOf" srcId="{4D2990BE-E9B7-D64D-96D0-8D9516CE477D}" destId="{361FDCC2-C2A3-2744-94E2-EE14B8D7795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3C6A63-6763-024A-B55E-9078542FC917}"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DD461CA9-B1FF-FE47-AD73-014A98FFC89E}">
      <dgm:prSet phldrT="[Text]"/>
      <dgm:spPr/>
      <dgm:t>
        <a:bodyPr/>
        <a:lstStyle/>
        <a:p>
          <a:r>
            <a:rPr lang="en-US" dirty="0"/>
            <a:t>Key Content</a:t>
          </a:r>
        </a:p>
      </dgm:t>
    </dgm:pt>
    <dgm:pt modelId="{747AEDAD-2EC0-FB4B-88E5-ACDA0207AB51}" type="parTrans" cxnId="{B830C9DD-FE32-7F4A-845F-D4A824BA3AB5}">
      <dgm:prSet/>
      <dgm:spPr/>
      <dgm:t>
        <a:bodyPr/>
        <a:lstStyle/>
        <a:p>
          <a:endParaRPr lang="en-US"/>
        </a:p>
      </dgm:t>
    </dgm:pt>
    <dgm:pt modelId="{1300B41A-3F4F-294C-A732-0CFEF1AADBE0}" type="sibTrans" cxnId="{B830C9DD-FE32-7F4A-845F-D4A824BA3AB5}">
      <dgm:prSet/>
      <dgm:spPr/>
      <dgm:t>
        <a:bodyPr/>
        <a:lstStyle/>
        <a:p>
          <a:endParaRPr lang="en-US"/>
        </a:p>
      </dgm:t>
    </dgm:pt>
    <dgm:pt modelId="{87074752-6553-C844-9BC6-80D5147246B4}">
      <dgm:prSet phldrT="[Text]"/>
      <dgm:spPr/>
      <dgm:t>
        <a:bodyPr/>
        <a:lstStyle/>
        <a:p>
          <a:r>
            <a:rPr lang="en-US" dirty="0"/>
            <a:t>Faith Forming Skills &amp; Practices</a:t>
          </a:r>
        </a:p>
      </dgm:t>
    </dgm:pt>
    <dgm:pt modelId="{189E015D-A5D2-E64E-ACEE-C3366F80877C}" type="parTrans" cxnId="{B4D383AB-A391-EF47-81FD-ED669E92CF09}">
      <dgm:prSet/>
      <dgm:spPr/>
      <dgm:t>
        <a:bodyPr/>
        <a:lstStyle/>
        <a:p>
          <a:endParaRPr lang="en-US"/>
        </a:p>
      </dgm:t>
    </dgm:pt>
    <dgm:pt modelId="{CC091414-5DD1-FA48-978C-58E5B93165B1}" type="sibTrans" cxnId="{B4D383AB-A391-EF47-81FD-ED669E92CF09}">
      <dgm:prSet/>
      <dgm:spPr/>
      <dgm:t>
        <a:bodyPr/>
        <a:lstStyle/>
        <a:p>
          <a:endParaRPr lang="en-US"/>
        </a:p>
      </dgm:t>
    </dgm:pt>
    <dgm:pt modelId="{16E4BB9E-ED6E-7F45-B184-9EBE93CC961A}">
      <dgm:prSet phldrT="[Text]"/>
      <dgm:spPr/>
      <dgm:t>
        <a:bodyPr/>
        <a:lstStyle/>
        <a:p>
          <a:r>
            <a:rPr lang="en-US" dirty="0"/>
            <a:t>Parental Faith Formation </a:t>
          </a:r>
        </a:p>
      </dgm:t>
    </dgm:pt>
    <dgm:pt modelId="{3EED2955-817B-6C44-9639-AC36A8DB2CF0}" type="parTrans" cxnId="{E93F7255-4360-CD45-9861-D3B416915207}">
      <dgm:prSet/>
      <dgm:spPr/>
      <dgm:t>
        <a:bodyPr/>
        <a:lstStyle/>
        <a:p>
          <a:endParaRPr lang="en-US"/>
        </a:p>
      </dgm:t>
    </dgm:pt>
    <dgm:pt modelId="{1892BA07-05E4-2B4F-9D44-E44B25B0676F}" type="sibTrans" cxnId="{E93F7255-4360-CD45-9861-D3B416915207}">
      <dgm:prSet/>
      <dgm:spPr/>
      <dgm:t>
        <a:bodyPr/>
        <a:lstStyle/>
        <a:p>
          <a:endParaRPr lang="en-US"/>
        </a:p>
      </dgm:t>
    </dgm:pt>
    <dgm:pt modelId="{2FEC2DB6-4B8D-E548-A01C-0347D941CED5}">
      <dgm:prSet phldrT="[Text]"/>
      <dgm:spPr/>
      <dgm:t>
        <a:bodyPr/>
        <a:lstStyle/>
        <a:p>
          <a:r>
            <a:rPr lang="en-US" dirty="0"/>
            <a:t>Knowledge &amp; Skills for Parenting</a:t>
          </a:r>
        </a:p>
      </dgm:t>
    </dgm:pt>
    <dgm:pt modelId="{15C9062B-DA35-BA42-8995-1C8D18D26C36}" type="parTrans" cxnId="{38E57862-F175-E941-B0BA-763DDA36A891}">
      <dgm:prSet/>
      <dgm:spPr/>
      <dgm:t>
        <a:bodyPr/>
        <a:lstStyle/>
        <a:p>
          <a:endParaRPr lang="en-US"/>
        </a:p>
      </dgm:t>
    </dgm:pt>
    <dgm:pt modelId="{E8997D9A-3932-CA45-B0B8-077E41A0733B}" type="sibTrans" cxnId="{38E57862-F175-E941-B0BA-763DDA36A891}">
      <dgm:prSet/>
      <dgm:spPr/>
      <dgm:t>
        <a:bodyPr/>
        <a:lstStyle/>
        <a:p>
          <a:endParaRPr lang="en-US"/>
        </a:p>
      </dgm:t>
    </dgm:pt>
    <dgm:pt modelId="{90B46004-A6D3-BF45-A5CF-80A2816C006D}" type="pres">
      <dgm:prSet presAssocID="{443C6A63-6763-024A-B55E-9078542FC917}" presName="cycle" presStyleCnt="0">
        <dgm:presLayoutVars>
          <dgm:chMax val="1"/>
          <dgm:dir/>
          <dgm:animLvl val="ctr"/>
          <dgm:resizeHandles val="exact"/>
        </dgm:presLayoutVars>
      </dgm:prSet>
      <dgm:spPr/>
      <dgm:t>
        <a:bodyPr/>
        <a:lstStyle/>
        <a:p>
          <a:endParaRPr lang="en-US"/>
        </a:p>
      </dgm:t>
    </dgm:pt>
    <dgm:pt modelId="{3A0F52A5-6CCE-D64A-A29E-8D4A3CD6D834}" type="pres">
      <dgm:prSet presAssocID="{DD461CA9-B1FF-FE47-AD73-014A98FFC89E}" presName="centerShape" presStyleLbl="node0" presStyleIdx="0" presStyleCnt="1"/>
      <dgm:spPr/>
      <dgm:t>
        <a:bodyPr/>
        <a:lstStyle/>
        <a:p>
          <a:endParaRPr lang="en-US"/>
        </a:p>
      </dgm:t>
    </dgm:pt>
    <dgm:pt modelId="{CC3120E6-50EF-544E-8C88-4BDDE1511D1C}" type="pres">
      <dgm:prSet presAssocID="{3EED2955-817B-6C44-9639-AC36A8DB2CF0}" presName="parTrans" presStyleLbl="bgSibTrans2D1" presStyleIdx="0" presStyleCnt="3"/>
      <dgm:spPr/>
      <dgm:t>
        <a:bodyPr/>
        <a:lstStyle/>
        <a:p>
          <a:endParaRPr lang="en-US"/>
        </a:p>
      </dgm:t>
    </dgm:pt>
    <dgm:pt modelId="{5045ED24-87C8-7445-8B62-E2FF9D8DC483}" type="pres">
      <dgm:prSet presAssocID="{16E4BB9E-ED6E-7F45-B184-9EBE93CC961A}" presName="node" presStyleLbl="node1" presStyleIdx="0" presStyleCnt="3">
        <dgm:presLayoutVars>
          <dgm:bulletEnabled val="1"/>
        </dgm:presLayoutVars>
      </dgm:prSet>
      <dgm:spPr/>
      <dgm:t>
        <a:bodyPr/>
        <a:lstStyle/>
        <a:p>
          <a:endParaRPr lang="en-US"/>
        </a:p>
      </dgm:t>
    </dgm:pt>
    <dgm:pt modelId="{2F6FAD07-1090-1344-A6EF-B7052AF8B98E}" type="pres">
      <dgm:prSet presAssocID="{189E015D-A5D2-E64E-ACEE-C3366F80877C}" presName="parTrans" presStyleLbl="bgSibTrans2D1" presStyleIdx="1" presStyleCnt="3"/>
      <dgm:spPr/>
      <dgm:t>
        <a:bodyPr/>
        <a:lstStyle/>
        <a:p>
          <a:endParaRPr lang="en-US"/>
        </a:p>
      </dgm:t>
    </dgm:pt>
    <dgm:pt modelId="{33D5B32F-E8F2-3F4F-AA4A-05D7F267EB39}" type="pres">
      <dgm:prSet presAssocID="{87074752-6553-C844-9BC6-80D5147246B4}" presName="node" presStyleLbl="node1" presStyleIdx="1" presStyleCnt="3">
        <dgm:presLayoutVars>
          <dgm:bulletEnabled val="1"/>
        </dgm:presLayoutVars>
      </dgm:prSet>
      <dgm:spPr/>
      <dgm:t>
        <a:bodyPr/>
        <a:lstStyle/>
        <a:p>
          <a:endParaRPr lang="en-US"/>
        </a:p>
      </dgm:t>
    </dgm:pt>
    <dgm:pt modelId="{341BC544-0C44-4342-A12F-E21A3B473513}" type="pres">
      <dgm:prSet presAssocID="{15C9062B-DA35-BA42-8995-1C8D18D26C36}" presName="parTrans" presStyleLbl="bgSibTrans2D1" presStyleIdx="2" presStyleCnt="3"/>
      <dgm:spPr/>
      <dgm:t>
        <a:bodyPr/>
        <a:lstStyle/>
        <a:p>
          <a:endParaRPr lang="en-US"/>
        </a:p>
      </dgm:t>
    </dgm:pt>
    <dgm:pt modelId="{7FAE8515-CC9F-3E42-8AE2-A97703ECCAEC}" type="pres">
      <dgm:prSet presAssocID="{2FEC2DB6-4B8D-E548-A01C-0347D941CED5}" presName="node" presStyleLbl="node1" presStyleIdx="2" presStyleCnt="3">
        <dgm:presLayoutVars>
          <dgm:bulletEnabled val="1"/>
        </dgm:presLayoutVars>
      </dgm:prSet>
      <dgm:spPr/>
      <dgm:t>
        <a:bodyPr/>
        <a:lstStyle/>
        <a:p>
          <a:endParaRPr lang="en-US"/>
        </a:p>
      </dgm:t>
    </dgm:pt>
  </dgm:ptLst>
  <dgm:cxnLst>
    <dgm:cxn modelId="{B830C9DD-FE32-7F4A-845F-D4A824BA3AB5}" srcId="{443C6A63-6763-024A-B55E-9078542FC917}" destId="{DD461CA9-B1FF-FE47-AD73-014A98FFC89E}" srcOrd="0" destOrd="0" parTransId="{747AEDAD-2EC0-FB4B-88E5-ACDA0207AB51}" sibTransId="{1300B41A-3F4F-294C-A732-0CFEF1AADBE0}"/>
    <dgm:cxn modelId="{B4D383AB-A391-EF47-81FD-ED669E92CF09}" srcId="{DD461CA9-B1FF-FE47-AD73-014A98FFC89E}" destId="{87074752-6553-C844-9BC6-80D5147246B4}" srcOrd="1" destOrd="0" parTransId="{189E015D-A5D2-E64E-ACEE-C3366F80877C}" sibTransId="{CC091414-5DD1-FA48-978C-58E5B93165B1}"/>
    <dgm:cxn modelId="{DE4021D6-527F-ED4D-BBF7-2C4DB569DF66}" type="presOf" srcId="{189E015D-A5D2-E64E-ACEE-C3366F80877C}" destId="{2F6FAD07-1090-1344-A6EF-B7052AF8B98E}" srcOrd="0" destOrd="0" presId="urn:microsoft.com/office/officeart/2005/8/layout/radial4"/>
    <dgm:cxn modelId="{E93F7255-4360-CD45-9861-D3B416915207}" srcId="{DD461CA9-B1FF-FE47-AD73-014A98FFC89E}" destId="{16E4BB9E-ED6E-7F45-B184-9EBE93CC961A}" srcOrd="0" destOrd="0" parTransId="{3EED2955-817B-6C44-9639-AC36A8DB2CF0}" sibTransId="{1892BA07-05E4-2B4F-9D44-E44B25B0676F}"/>
    <dgm:cxn modelId="{B0668041-043E-1544-B2C8-6C75017816AA}" type="presOf" srcId="{87074752-6553-C844-9BC6-80D5147246B4}" destId="{33D5B32F-E8F2-3F4F-AA4A-05D7F267EB39}" srcOrd="0" destOrd="0" presId="urn:microsoft.com/office/officeart/2005/8/layout/radial4"/>
    <dgm:cxn modelId="{7D759B86-03E6-0143-A95D-22ADFF388042}" type="presOf" srcId="{16E4BB9E-ED6E-7F45-B184-9EBE93CC961A}" destId="{5045ED24-87C8-7445-8B62-E2FF9D8DC483}" srcOrd="0" destOrd="0" presId="urn:microsoft.com/office/officeart/2005/8/layout/radial4"/>
    <dgm:cxn modelId="{38E57862-F175-E941-B0BA-763DDA36A891}" srcId="{DD461CA9-B1FF-FE47-AD73-014A98FFC89E}" destId="{2FEC2DB6-4B8D-E548-A01C-0347D941CED5}" srcOrd="2" destOrd="0" parTransId="{15C9062B-DA35-BA42-8995-1C8D18D26C36}" sibTransId="{E8997D9A-3932-CA45-B0B8-077E41A0733B}"/>
    <dgm:cxn modelId="{169B5ECE-3CDE-8142-B244-3CEA8A2AAFE8}" type="presOf" srcId="{15C9062B-DA35-BA42-8995-1C8D18D26C36}" destId="{341BC544-0C44-4342-A12F-E21A3B473513}" srcOrd="0" destOrd="0" presId="urn:microsoft.com/office/officeart/2005/8/layout/radial4"/>
    <dgm:cxn modelId="{E8AAC4B6-BBEF-8F4B-A37E-CC6E33D98C05}" type="presOf" srcId="{2FEC2DB6-4B8D-E548-A01C-0347D941CED5}" destId="{7FAE8515-CC9F-3E42-8AE2-A97703ECCAEC}" srcOrd="0" destOrd="0" presId="urn:microsoft.com/office/officeart/2005/8/layout/radial4"/>
    <dgm:cxn modelId="{A0D8F01B-D1B3-A244-ADA3-60F8E33B4D85}" type="presOf" srcId="{DD461CA9-B1FF-FE47-AD73-014A98FFC89E}" destId="{3A0F52A5-6CCE-D64A-A29E-8D4A3CD6D834}" srcOrd="0" destOrd="0" presId="urn:microsoft.com/office/officeart/2005/8/layout/radial4"/>
    <dgm:cxn modelId="{86E0A5CC-ABC8-C04E-863F-BBE39FCD2105}" type="presOf" srcId="{3EED2955-817B-6C44-9639-AC36A8DB2CF0}" destId="{CC3120E6-50EF-544E-8C88-4BDDE1511D1C}" srcOrd="0" destOrd="0" presId="urn:microsoft.com/office/officeart/2005/8/layout/radial4"/>
    <dgm:cxn modelId="{318AF7A1-7587-4149-8966-052D2106B2AA}" type="presOf" srcId="{443C6A63-6763-024A-B55E-9078542FC917}" destId="{90B46004-A6D3-BF45-A5CF-80A2816C006D}" srcOrd="0" destOrd="0" presId="urn:microsoft.com/office/officeart/2005/8/layout/radial4"/>
    <dgm:cxn modelId="{233715F1-993E-9544-ACD7-D6A1AADD1B20}" type="presParOf" srcId="{90B46004-A6D3-BF45-A5CF-80A2816C006D}" destId="{3A0F52A5-6CCE-D64A-A29E-8D4A3CD6D834}" srcOrd="0" destOrd="0" presId="urn:microsoft.com/office/officeart/2005/8/layout/radial4"/>
    <dgm:cxn modelId="{C3B6B0C7-FDC4-5743-B19A-0F23FF6735BE}" type="presParOf" srcId="{90B46004-A6D3-BF45-A5CF-80A2816C006D}" destId="{CC3120E6-50EF-544E-8C88-4BDDE1511D1C}" srcOrd="1" destOrd="0" presId="urn:microsoft.com/office/officeart/2005/8/layout/radial4"/>
    <dgm:cxn modelId="{41538358-E4C2-354C-872E-4D3575C18C7C}" type="presParOf" srcId="{90B46004-A6D3-BF45-A5CF-80A2816C006D}" destId="{5045ED24-87C8-7445-8B62-E2FF9D8DC483}" srcOrd="2" destOrd="0" presId="urn:microsoft.com/office/officeart/2005/8/layout/radial4"/>
    <dgm:cxn modelId="{FBBBC663-60BA-564D-B42B-A1AC30110214}" type="presParOf" srcId="{90B46004-A6D3-BF45-A5CF-80A2816C006D}" destId="{2F6FAD07-1090-1344-A6EF-B7052AF8B98E}" srcOrd="3" destOrd="0" presId="urn:microsoft.com/office/officeart/2005/8/layout/radial4"/>
    <dgm:cxn modelId="{0835C8A8-060C-2044-87A5-7B56D53F3451}" type="presParOf" srcId="{90B46004-A6D3-BF45-A5CF-80A2816C006D}" destId="{33D5B32F-E8F2-3F4F-AA4A-05D7F267EB39}" srcOrd="4" destOrd="0" presId="urn:microsoft.com/office/officeart/2005/8/layout/radial4"/>
    <dgm:cxn modelId="{4935D712-3D5B-5D43-A43C-7E3B8B92AFAF}" type="presParOf" srcId="{90B46004-A6D3-BF45-A5CF-80A2816C006D}" destId="{341BC544-0C44-4342-A12F-E21A3B473513}" srcOrd="5" destOrd="0" presId="urn:microsoft.com/office/officeart/2005/8/layout/radial4"/>
    <dgm:cxn modelId="{FF845111-29CC-3146-B8BF-70F3361464BB}" type="presParOf" srcId="{90B46004-A6D3-BF45-A5CF-80A2816C006D}" destId="{7FAE8515-CC9F-3E42-8AE2-A97703ECCAE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649F8-101D-2648-A6BE-8213A6980D88}" type="doc">
      <dgm:prSet loTypeId="urn:microsoft.com/office/officeart/2005/8/layout/hList3" loCatId="" qsTypeId="urn:microsoft.com/office/officeart/2005/8/quickstyle/simple4" qsCatId="simple" csTypeId="urn:microsoft.com/office/officeart/2005/8/colors/accent0_1" csCatId="mainScheme" phldr="1"/>
      <dgm:spPr/>
      <dgm:t>
        <a:bodyPr/>
        <a:lstStyle/>
        <a:p>
          <a:endParaRPr lang="en-US"/>
        </a:p>
      </dgm:t>
    </dgm:pt>
    <dgm:pt modelId="{5362B925-39E9-5C4E-B702-EAE7167B61CB}">
      <dgm:prSet phldrT="[Text]" custT="1"/>
      <dgm:spPr/>
      <dgm:t>
        <a:bodyPr/>
        <a:lstStyle/>
        <a:p>
          <a:r>
            <a:rPr lang="en-US" sz="4000">
              <a:latin typeface="Century Gothic"/>
              <a:cs typeface="Century Gothic"/>
            </a:rPr>
            <a:t>Intergenerational</a:t>
          </a:r>
        </a:p>
      </dgm:t>
    </dgm:pt>
    <dgm:pt modelId="{1D096585-427D-5947-BC0E-E69253173469}" type="parTrans" cxnId="{701F4018-BA59-A149-ACC2-267FC4BD1DA5}">
      <dgm:prSet/>
      <dgm:spPr/>
      <dgm:t>
        <a:bodyPr/>
        <a:lstStyle/>
        <a:p>
          <a:endParaRPr lang="en-US"/>
        </a:p>
      </dgm:t>
    </dgm:pt>
    <dgm:pt modelId="{0DF5F469-BE69-A14E-BEEE-FEF3D9358EA4}" type="sibTrans" cxnId="{701F4018-BA59-A149-ACC2-267FC4BD1DA5}">
      <dgm:prSet/>
      <dgm:spPr/>
      <dgm:t>
        <a:bodyPr/>
        <a:lstStyle/>
        <a:p>
          <a:endParaRPr lang="en-US"/>
        </a:p>
      </dgm:t>
    </dgm:pt>
    <dgm:pt modelId="{8DFCAB24-051F-594C-A787-AC819F7E1629}">
      <dgm:prSet phldrT="[Text]" custT="1"/>
      <dgm:spPr/>
      <dgm:t>
        <a:bodyPr/>
        <a:lstStyle/>
        <a:p>
          <a:r>
            <a:rPr lang="en-US" sz="2400">
              <a:latin typeface="Century Gothic"/>
              <a:cs typeface="Century Gothic"/>
            </a:rPr>
            <a:t>Children</a:t>
          </a:r>
        </a:p>
      </dgm:t>
    </dgm:pt>
    <dgm:pt modelId="{D9303878-FE77-854F-B2C0-561C73FE6CC6}" type="parTrans" cxnId="{F5F375F4-50EA-874E-9B7A-8E5EF7FEFC06}">
      <dgm:prSet/>
      <dgm:spPr/>
      <dgm:t>
        <a:bodyPr/>
        <a:lstStyle/>
        <a:p>
          <a:endParaRPr lang="en-US"/>
        </a:p>
      </dgm:t>
    </dgm:pt>
    <dgm:pt modelId="{FFA9ECB9-EEAE-1649-8A81-6B22119E5F15}" type="sibTrans" cxnId="{F5F375F4-50EA-874E-9B7A-8E5EF7FEFC06}">
      <dgm:prSet/>
      <dgm:spPr/>
      <dgm:t>
        <a:bodyPr/>
        <a:lstStyle/>
        <a:p>
          <a:endParaRPr lang="en-US"/>
        </a:p>
      </dgm:t>
    </dgm:pt>
    <dgm:pt modelId="{491E8FCB-7A61-304A-A6B4-F2D5FBC9F0D1}">
      <dgm:prSet phldrT="[Text]" custT="1"/>
      <dgm:spPr/>
      <dgm:t>
        <a:bodyPr/>
        <a:lstStyle/>
        <a:p>
          <a:r>
            <a:rPr lang="en-US" sz="2400">
              <a:latin typeface="Century Gothic"/>
              <a:cs typeface="Century Gothic"/>
            </a:rPr>
            <a:t>Teens / Youth</a:t>
          </a:r>
        </a:p>
      </dgm:t>
    </dgm:pt>
    <dgm:pt modelId="{DDECB3EE-0E15-2A48-8A74-50408184EDA4}" type="parTrans" cxnId="{D27E05FA-4DF0-034A-9091-929C0B5AC053}">
      <dgm:prSet/>
      <dgm:spPr/>
      <dgm:t>
        <a:bodyPr/>
        <a:lstStyle/>
        <a:p>
          <a:endParaRPr lang="en-US"/>
        </a:p>
      </dgm:t>
    </dgm:pt>
    <dgm:pt modelId="{1173AB5D-25D5-F84E-9196-541B9D6FCDC0}" type="sibTrans" cxnId="{D27E05FA-4DF0-034A-9091-929C0B5AC053}">
      <dgm:prSet/>
      <dgm:spPr/>
      <dgm:t>
        <a:bodyPr/>
        <a:lstStyle/>
        <a:p>
          <a:endParaRPr lang="en-US"/>
        </a:p>
      </dgm:t>
    </dgm:pt>
    <dgm:pt modelId="{F9702928-ACB1-8744-B8F1-8197C1391D1D}">
      <dgm:prSet phldrT="[Text]" custT="1"/>
      <dgm:spPr/>
      <dgm:t>
        <a:bodyPr/>
        <a:lstStyle/>
        <a:p>
          <a:r>
            <a:rPr lang="en-US" sz="2400">
              <a:latin typeface="Century Gothic"/>
              <a:cs typeface="Century Gothic"/>
            </a:rPr>
            <a:t>Young Adults</a:t>
          </a:r>
        </a:p>
      </dgm:t>
    </dgm:pt>
    <dgm:pt modelId="{6F72B6EB-A471-DE46-9936-56D3AE877AA9}" type="parTrans" cxnId="{A8871A16-6986-284B-A9A7-7E359978183B}">
      <dgm:prSet/>
      <dgm:spPr/>
      <dgm:t>
        <a:bodyPr/>
        <a:lstStyle/>
        <a:p>
          <a:endParaRPr lang="en-US"/>
        </a:p>
      </dgm:t>
    </dgm:pt>
    <dgm:pt modelId="{CC71B0D4-2A1F-744B-B9EB-24B234A955D7}" type="sibTrans" cxnId="{A8871A16-6986-284B-A9A7-7E359978183B}">
      <dgm:prSet/>
      <dgm:spPr/>
      <dgm:t>
        <a:bodyPr/>
        <a:lstStyle/>
        <a:p>
          <a:endParaRPr lang="en-US"/>
        </a:p>
      </dgm:t>
    </dgm:pt>
    <dgm:pt modelId="{0806FAB4-D5A7-3D45-BA55-6F8492CAA6BD}">
      <dgm:prSet phldrT="[Text]" custT="1"/>
      <dgm:spPr/>
      <dgm:t>
        <a:bodyPr/>
        <a:lstStyle/>
        <a:p>
          <a:r>
            <a:rPr lang="en-US" sz="2400">
              <a:latin typeface="Century Gothic"/>
              <a:cs typeface="Century Gothic"/>
            </a:rPr>
            <a:t>Midlife Adults</a:t>
          </a:r>
        </a:p>
      </dgm:t>
    </dgm:pt>
    <dgm:pt modelId="{6B4ACDB6-4C60-DB4F-A19A-A4FB423C81F5}" type="parTrans" cxnId="{0B8F2EF2-026B-304E-912B-FD94B8B6E955}">
      <dgm:prSet/>
      <dgm:spPr/>
      <dgm:t>
        <a:bodyPr/>
        <a:lstStyle/>
        <a:p>
          <a:endParaRPr lang="en-US"/>
        </a:p>
      </dgm:t>
    </dgm:pt>
    <dgm:pt modelId="{C9E8270C-F297-CA49-92AB-9B0037C9F242}" type="sibTrans" cxnId="{0B8F2EF2-026B-304E-912B-FD94B8B6E955}">
      <dgm:prSet/>
      <dgm:spPr/>
      <dgm:t>
        <a:bodyPr/>
        <a:lstStyle/>
        <a:p>
          <a:endParaRPr lang="en-US"/>
        </a:p>
      </dgm:t>
    </dgm:pt>
    <dgm:pt modelId="{6671A816-5CAA-404C-8768-8405E1CAFEDB}">
      <dgm:prSet phldrT="[Text]" custT="1"/>
      <dgm:spPr/>
      <dgm:t>
        <a:bodyPr/>
        <a:lstStyle/>
        <a:p>
          <a:r>
            <a:rPr lang="en-US" sz="2400">
              <a:latin typeface="Century Gothic"/>
              <a:cs typeface="Century Gothic"/>
            </a:rPr>
            <a:t>Mature Adults</a:t>
          </a:r>
        </a:p>
      </dgm:t>
    </dgm:pt>
    <dgm:pt modelId="{CAF4C333-7767-B847-A3D8-EA61B3604A04}" type="parTrans" cxnId="{89BED38F-7E09-734E-98EA-B9692814DF98}">
      <dgm:prSet/>
      <dgm:spPr/>
      <dgm:t>
        <a:bodyPr/>
        <a:lstStyle/>
        <a:p>
          <a:endParaRPr lang="en-US"/>
        </a:p>
      </dgm:t>
    </dgm:pt>
    <dgm:pt modelId="{CB7569C5-32E5-8D4E-B6F6-2F05329BD360}" type="sibTrans" cxnId="{89BED38F-7E09-734E-98EA-B9692814DF98}">
      <dgm:prSet/>
      <dgm:spPr/>
      <dgm:t>
        <a:bodyPr/>
        <a:lstStyle/>
        <a:p>
          <a:endParaRPr lang="en-US"/>
        </a:p>
      </dgm:t>
    </dgm:pt>
    <dgm:pt modelId="{5B2A3008-35AF-1A4B-AA92-2C353A2E5386}">
      <dgm:prSet phldrT="[Text]" custT="1"/>
      <dgm:spPr/>
      <dgm:t>
        <a:bodyPr/>
        <a:lstStyle/>
        <a:p>
          <a:r>
            <a:rPr lang="en-US" sz="2400">
              <a:latin typeface="Century Gothic"/>
              <a:cs typeface="Century Gothic"/>
            </a:rPr>
            <a:t>Older Adults</a:t>
          </a:r>
        </a:p>
      </dgm:t>
    </dgm:pt>
    <dgm:pt modelId="{347DF121-62B9-5F46-AB06-33F8C85A12E7}" type="parTrans" cxnId="{3D825747-D1E1-5347-A112-A2DC17509CF1}">
      <dgm:prSet/>
      <dgm:spPr/>
      <dgm:t>
        <a:bodyPr/>
        <a:lstStyle/>
        <a:p>
          <a:endParaRPr lang="en-US"/>
        </a:p>
      </dgm:t>
    </dgm:pt>
    <dgm:pt modelId="{440C3646-F4AF-BB49-BC66-D48D9973B578}" type="sibTrans" cxnId="{3D825747-D1E1-5347-A112-A2DC17509CF1}">
      <dgm:prSet/>
      <dgm:spPr/>
      <dgm:t>
        <a:bodyPr/>
        <a:lstStyle/>
        <a:p>
          <a:endParaRPr lang="en-US"/>
        </a:p>
      </dgm:t>
    </dgm:pt>
    <dgm:pt modelId="{0A9E9852-E49C-8642-A2C0-85F8AB034642}" type="pres">
      <dgm:prSet presAssocID="{77F649F8-101D-2648-A6BE-8213A6980D88}" presName="composite" presStyleCnt="0">
        <dgm:presLayoutVars>
          <dgm:chMax val="1"/>
          <dgm:dir/>
          <dgm:resizeHandles val="exact"/>
        </dgm:presLayoutVars>
      </dgm:prSet>
      <dgm:spPr/>
      <dgm:t>
        <a:bodyPr/>
        <a:lstStyle/>
        <a:p>
          <a:endParaRPr lang="en-US"/>
        </a:p>
      </dgm:t>
    </dgm:pt>
    <dgm:pt modelId="{6E2C1B14-009C-D147-B035-7008BE89F7EF}" type="pres">
      <dgm:prSet presAssocID="{5362B925-39E9-5C4E-B702-EAE7167B61CB}" presName="roof" presStyleLbl="dkBgShp" presStyleIdx="0" presStyleCnt="2" custScaleY="65049"/>
      <dgm:spPr/>
      <dgm:t>
        <a:bodyPr/>
        <a:lstStyle/>
        <a:p>
          <a:endParaRPr lang="en-US"/>
        </a:p>
      </dgm:t>
    </dgm:pt>
    <dgm:pt modelId="{587893EF-A2FC-3F4C-8B90-FED7F60AD062}" type="pres">
      <dgm:prSet presAssocID="{5362B925-39E9-5C4E-B702-EAE7167B61CB}" presName="pillars" presStyleCnt="0"/>
      <dgm:spPr/>
    </dgm:pt>
    <dgm:pt modelId="{B57F30C5-FB3B-1148-A2D0-9DB7284E477C}" type="pres">
      <dgm:prSet presAssocID="{5362B925-39E9-5C4E-B702-EAE7167B61CB}" presName="pillar1" presStyleLbl="node1" presStyleIdx="0" presStyleCnt="6" custScaleY="75065" custLinFactNeighborX="-293" custLinFactNeighborY="-9246">
        <dgm:presLayoutVars>
          <dgm:bulletEnabled val="1"/>
        </dgm:presLayoutVars>
      </dgm:prSet>
      <dgm:spPr/>
      <dgm:t>
        <a:bodyPr/>
        <a:lstStyle/>
        <a:p>
          <a:endParaRPr lang="en-US"/>
        </a:p>
      </dgm:t>
    </dgm:pt>
    <dgm:pt modelId="{5257CD75-526C-9E4A-AC65-D6D04F34EDF2}" type="pres">
      <dgm:prSet presAssocID="{491E8FCB-7A61-304A-A6B4-F2D5FBC9F0D1}" presName="pillarX" presStyleLbl="node1" presStyleIdx="1" presStyleCnt="6" custScaleY="75065" custLinFactNeighborX="-293" custLinFactNeighborY="-9246">
        <dgm:presLayoutVars>
          <dgm:bulletEnabled val="1"/>
        </dgm:presLayoutVars>
      </dgm:prSet>
      <dgm:spPr/>
      <dgm:t>
        <a:bodyPr/>
        <a:lstStyle/>
        <a:p>
          <a:endParaRPr lang="en-US"/>
        </a:p>
      </dgm:t>
    </dgm:pt>
    <dgm:pt modelId="{85CBD13D-4768-D74F-BB3C-8899A15F3EAB}" type="pres">
      <dgm:prSet presAssocID="{F9702928-ACB1-8744-B8F1-8197C1391D1D}" presName="pillarX" presStyleLbl="node1" presStyleIdx="2" presStyleCnt="6" custScaleY="75065" custLinFactNeighborX="-293" custLinFactNeighborY="-9246">
        <dgm:presLayoutVars>
          <dgm:bulletEnabled val="1"/>
        </dgm:presLayoutVars>
      </dgm:prSet>
      <dgm:spPr/>
      <dgm:t>
        <a:bodyPr/>
        <a:lstStyle/>
        <a:p>
          <a:endParaRPr lang="en-US"/>
        </a:p>
      </dgm:t>
    </dgm:pt>
    <dgm:pt modelId="{FC775C14-D20B-FE4A-89E1-D5DA8E37B219}" type="pres">
      <dgm:prSet presAssocID="{0806FAB4-D5A7-3D45-BA55-6F8492CAA6BD}" presName="pillarX" presStyleLbl="node1" presStyleIdx="3" presStyleCnt="6" custScaleY="75065" custLinFactNeighborX="-293" custLinFactNeighborY="-9246">
        <dgm:presLayoutVars>
          <dgm:bulletEnabled val="1"/>
        </dgm:presLayoutVars>
      </dgm:prSet>
      <dgm:spPr/>
      <dgm:t>
        <a:bodyPr/>
        <a:lstStyle/>
        <a:p>
          <a:endParaRPr lang="en-US"/>
        </a:p>
      </dgm:t>
    </dgm:pt>
    <dgm:pt modelId="{73350DF5-1DC7-7A45-BD0F-9B4C65EAE7FB}" type="pres">
      <dgm:prSet presAssocID="{6671A816-5CAA-404C-8768-8405E1CAFEDB}" presName="pillarX" presStyleLbl="node1" presStyleIdx="4" presStyleCnt="6" custScaleY="75065" custLinFactNeighborX="-293" custLinFactNeighborY="-9246">
        <dgm:presLayoutVars>
          <dgm:bulletEnabled val="1"/>
        </dgm:presLayoutVars>
      </dgm:prSet>
      <dgm:spPr/>
      <dgm:t>
        <a:bodyPr/>
        <a:lstStyle/>
        <a:p>
          <a:endParaRPr lang="en-US"/>
        </a:p>
      </dgm:t>
    </dgm:pt>
    <dgm:pt modelId="{21194497-8BCD-0F4B-959E-9A1ECCC4C2EB}" type="pres">
      <dgm:prSet presAssocID="{5B2A3008-35AF-1A4B-AA92-2C353A2E5386}" presName="pillarX" presStyleLbl="node1" presStyleIdx="5" presStyleCnt="6" custScaleY="75065" custLinFactNeighborX="-293" custLinFactNeighborY="-9246">
        <dgm:presLayoutVars>
          <dgm:bulletEnabled val="1"/>
        </dgm:presLayoutVars>
      </dgm:prSet>
      <dgm:spPr/>
      <dgm:t>
        <a:bodyPr/>
        <a:lstStyle/>
        <a:p>
          <a:endParaRPr lang="en-US"/>
        </a:p>
      </dgm:t>
    </dgm:pt>
    <dgm:pt modelId="{AC7F6391-81E3-3C4B-BDFE-5A6F4911D793}" type="pres">
      <dgm:prSet presAssocID="{5362B925-39E9-5C4E-B702-EAE7167B61CB}" presName="base" presStyleLbl="dkBgShp" presStyleIdx="1" presStyleCnt="2" custScaleY="261998"/>
      <dgm:spPr/>
    </dgm:pt>
  </dgm:ptLst>
  <dgm:cxnLst>
    <dgm:cxn modelId="{367B7BBA-43D8-744D-8288-BE9C989C3DCA}" type="presOf" srcId="{6671A816-5CAA-404C-8768-8405E1CAFEDB}" destId="{73350DF5-1DC7-7A45-BD0F-9B4C65EAE7FB}" srcOrd="0" destOrd="0" presId="urn:microsoft.com/office/officeart/2005/8/layout/hList3"/>
    <dgm:cxn modelId="{8BF22CC0-0213-5248-ACF1-1197D80F8466}" type="presOf" srcId="{8DFCAB24-051F-594C-A787-AC819F7E1629}" destId="{B57F30C5-FB3B-1148-A2D0-9DB7284E477C}" srcOrd="0" destOrd="0" presId="urn:microsoft.com/office/officeart/2005/8/layout/hList3"/>
    <dgm:cxn modelId="{34EE7329-831B-034D-BAB9-BB2BAE5F721E}" type="presOf" srcId="{F9702928-ACB1-8744-B8F1-8197C1391D1D}" destId="{85CBD13D-4768-D74F-BB3C-8899A15F3EAB}" srcOrd="0" destOrd="0" presId="urn:microsoft.com/office/officeart/2005/8/layout/hList3"/>
    <dgm:cxn modelId="{136DF528-1534-7E43-9CED-AB7659E27286}" type="presOf" srcId="{5B2A3008-35AF-1A4B-AA92-2C353A2E5386}" destId="{21194497-8BCD-0F4B-959E-9A1ECCC4C2EB}" srcOrd="0" destOrd="0" presId="urn:microsoft.com/office/officeart/2005/8/layout/hList3"/>
    <dgm:cxn modelId="{D27E05FA-4DF0-034A-9091-929C0B5AC053}" srcId="{5362B925-39E9-5C4E-B702-EAE7167B61CB}" destId="{491E8FCB-7A61-304A-A6B4-F2D5FBC9F0D1}" srcOrd="1" destOrd="0" parTransId="{DDECB3EE-0E15-2A48-8A74-50408184EDA4}" sibTransId="{1173AB5D-25D5-F84E-9196-541B9D6FCDC0}"/>
    <dgm:cxn modelId="{F5F375F4-50EA-874E-9B7A-8E5EF7FEFC06}" srcId="{5362B925-39E9-5C4E-B702-EAE7167B61CB}" destId="{8DFCAB24-051F-594C-A787-AC819F7E1629}" srcOrd="0" destOrd="0" parTransId="{D9303878-FE77-854F-B2C0-561C73FE6CC6}" sibTransId="{FFA9ECB9-EEAE-1649-8A81-6B22119E5F15}"/>
    <dgm:cxn modelId="{3D825747-D1E1-5347-A112-A2DC17509CF1}" srcId="{5362B925-39E9-5C4E-B702-EAE7167B61CB}" destId="{5B2A3008-35AF-1A4B-AA92-2C353A2E5386}" srcOrd="5" destOrd="0" parTransId="{347DF121-62B9-5F46-AB06-33F8C85A12E7}" sibTransId="{440C3646-F4AF-BB49-BC66-D48D9973B578}"/>
    <dgm:cxn modelId="{D9C40801-B03F-AE4F-A84A-7E794A6A8B13}" type="presOf" srcId="{0806FAB4-D5A7-3D45-BA55-6F8492CAA6BD}" destId="{FC775C14-D20B-FE4A-89E1-D5DA8E37B219}" srcOrd="0" destOrd="0" presId="urn:microsoft.com/office/officeart/2005/8/layout/hList3"/>
    <dgm:cxn modelId="{A8871A16-6986-284B-A9A7-7E359978183B}" srcId="{5362B925-39E9-5C4E-B702-EAE7167B61CB}" destId="{F9702928-ACB1-8744-B8F1-8197C1391D1D}" srcOrd="2" destOrd="0" parTransId="{6F72B6EB-A471-DE46-9936-56D3AE877AA9}" sibTransId="{CC71B0D4-2A1F-744B-B9EB-24B234A955D7}"/>
    <dgm:cxn modelId="{701F4018-BA59-A149-ACC2-267FC4BD1DA5}" srcId="{77F649F8-101D-2648-A6BE-8213A6980D88}" destId="{5362B925-39E9-5C4E-B702-EAE7167B61CB}" srcOrd="0" destOrd="0" parTransId="{1D096585-427D-5947-BC0E-E69253173469}" sibTransId="{0DF5F469-BE69-A14E-BEEE-FEF3D9358EA4}"/>
    <dgm:cxn modelId="{89BED38F-7E09-734E-98EA-B9692814DF98}" srcId="{5362B925-39E9-5C4E-B702-EAE7167B61CB}" destId="{6671A816-5CAA-404C-8768-8405E1CAFEDB}" srcOrd="4" destOrd="0" parTransId="{CAF4C333-7767-B847-A3D8-EA61B3604A04}" sibTransId="{CB7569C5-32E5-8D4E-B6F6-2F05329BD360}"/>
    <dgm:cxn modelId="{0B8F2EF2-026B-304E-912B-FD94B8B6E955}" srcId="{5362B925-39E9-5C4E-B702-EAE7167B61CB}" destId="{0806FAB4-D5A7-3D45-BA55-6F8492CAA6BD}" srcOrd="3" destOrd="0" parTransId="{6B4ACDB6-4C60-DB4F-A19A-A4FB423C81F5}" sibTransId="{C9E8270C-F297-CA49-92AB-9B0037C9F242}"/>
    <dgm:cxn modelId="{EB99150C-7BF4-CE43-BACF-6DBF24C99720}" type="presOf" srcId="{77F649F8-101D-2648-A6BE-8213A6980D88}" destId="{0A9E9852-E49C-8642-A2C0-85F8AB034642}" srcOrd="0" destOrd="0" presId="urn:microsoft.com/office/officeart/2005/8/layout/hList3"/>
    <dgm:cxn modelId="{12C37540-6CE5-044D-A9D4-71632FD4B042}" type="presOf" srcId="{5362B925-39E9-5C4E-B702-EAE7167B61CB}" destId="{6E2C1B14-009C-D147-B035-7008BE89F7EF}" srcOrd="0" destOrd="0" presId="urn:microsoft.com/office/officeart/2005/8/layout/hList3"/>
    <dgm:cxn modelId="{271266B5-C4AD-B64B-A550-CD0AF69677EC}" type="presOf" srcId="{491E8FCB-7A61-304A-A6B4-F2D5FBC9F0D1}" destId="{5257CD75-526C-9E4A-AC65-D6D04F34EDF2}" srcOrd="0" destOrd="0" presId="urn:microsoft.com/office/officeart/2005/8/layout/hList3"/>
    <dgm:cxn modelId="{25D1E1CF-69A4-2E41-BB69-28459E8DB033}" type="presParOf" srcId="{0A9E9852-E49C-8642-A2C0-85F8AB034642}" destId="{6E2C1B14-009C-D147-B035-7008BE89F7EF}" srcOrd="0" destOrd="0" presId="urn:microsoft.com/office/officeart/2005/8/layout/hList3"/>
    <dgm:cxn modelId="{78C5D8FE-FB92-BB42-8E77-CD454CF55B69}" type="presParOf" srcId="{0A9E9852-E49C-8642-A2C0-85F8AB034642}" destId="{587893EF-A2FC-3F4C-8B90-FED7F60AD062}" srcOrd="1" destOrd="0" presId="urn:microsoft.com/office/officeart/2005/8/layout/hList3"/>
    <dgm:cxn modelId="{E1927183-5E16-BB4A-BDBB-8F8ADCAB982C}" type="presParOf" srcId="{587893EF-A2FC-3F4C-8B90-FED7F60AD062}" destId="{B57F30C5-FB3B-1148-A2D0-9DB7284E477C}" srcOrd="0" destOrd="0" presId="urn:microsoft.com/office/officeart/2005/8/layout/hList3"/>
    <dgm:cxn modelId="{8A6DECA1-4EA8-9D4E-825A-E39A7C03AC46}" type="presParOf" srcId="{587893EF-A2FC-3F4C-8B90-FED7F60AD062}" destId="{5257CD75-526C-9E4A-AC65-D6D04F34EDF2}" srcOrd="1" destOrd="0" presId="urn:microsoft.com/office/officeart/2005/8/layout/hList3"/>
    <dgm:cxn modelId="{FDCB0DA6-335E-9549-AD28-B44A4A915E81}" type="presParOf" srcId="{587893EF-A2FC-3F4C-8B90-FED7F60AD062}" destId="{85CBD13D-4768-D74F-BB3C-8899A15F3EAB}" srcOrd="2" destOrd="0" presId="urn:microsoft.com/office/officeart/2005/8/layout/hList3"/>
    <dgm:cxn modelId="{120ED02B-2670-844C-AAD4-C6597808446F}" type="presParOf" srcId="{587893EF-A2FC-3F4C-8B90-FED7F60AD062}" destId="{FC775C14-D20B-FE4A-89E1-D5DA8E37B219}" srcOrd="3" destOrd="0" presId="urn:microsoft.com/office/officeart/2005/8/layout/hList3"/>
    <dgm:cxn modelId="{DC446CB4-341F-9B4C-9A5D-8A4C96CDE5D3}" type="presParOf" srcId="{587893EF-A2FC-3F4C-8B90-FED7F60AD062}" destId="{73350DF5-1DC7-7A45-BD0F-9B4C65EAE7FB}" srcOrd="4" destOrd="0" presId="urn:microsoft.com/office/officeart/2005/8/layout/hList3"/>
    <dgm:cxn modelId="{80D876E9-33EB-A64C-B25A-C978D3B0E4F5}" type="presParOf" srcId="{587893EF-A2FC-3F4C-8B90-FED7F60AD062}" destId="{21194497-8BCD-0F4B-959E-9A1ECCC4C2EB}" srcOrd="5" destOrd="0" presId="urn:microsoft.com/office/officeart/2005/8/layout/hList3"/>
    <dgm:cxn modelId="{0FC6E09C-12B8-604D-8BBD-B493DBC7C403}" type="presParOf" srcId="{0A9E9852-E49C-8642-A2C0-85F8AB034642}" destId="{AC7F6391-81E3-3C4B-BDFE-5A6F4911D79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AA0276-F734-1648-A5C0-545665DCAD60}" type="doc">
      <dgm:prSet loTypeId="urn:microsoft.com/office/officeart/2005/8/layout/hProcess11" loCatId="" qsTypeId="urn:microsoft.com/office/officeart/2005/8/quickstyle/simple4" qsCatId="simple" csTypeId="urn:microsoft.com/office/officeart/2005/8/colors/colorful3" csCatId="colorful" phldr="1"/>
      <dgm:spPr/>
    </dgm:pt>
    <dgm:pt modelId="{0E082673-2139-BF45-A285-9ACCAF655F86}">
      <dgm:prSet phldrT="[Text]"/>
      <dgm:spPr/>
      <dgm:t>
        <a:bodyPr/>
        <a:lstStyle/>
        <a:p>
          <a:r>
            <a:rPr lang="en-US"/>
            <a:t>Youth</a:t>
          </a:r>
        </a:p>
      </dgm:t>
    </dgm:pt>
    <dgm:pt modelId="{6FB3131B-179F-074B-90AC-6750BA8FFAED}" type="parTrans" cxnId="{07DDEC69-CFA1-F743-B89D-110C72DB9CC3}">
      <dgm:prSet/>
      <dgm:spPr/>
      <dgm:t>
        <a:bodyPr/>
        <a:lstStyle/>
        <a:p>
          <a:endParaRPr lang="en-US"/>
        </a:p>
      </dgm:t>
    </dgm:pt>
    <dgm:pt modelId="{94AEECAE-11E4-B04C-9EE1-201DB4DC5DDF}" type="sibTrans" cxnId="{07DDEC69-CFA1-F743-B89D-110C72DB9CC3}">
      <dgm:prSet/>
      <dgm:spPr/>
      <dgm:t>
        <a:bodyPr/>
        <a:lstStyle/>
        <a:p>
          <a:endParaRPr lang="en-US"/>
        </a:p>
      </dgm:t>
    </dgm:pt>
    <dgm:pt modelId="{4D8EBE8F-C63D-264F-AB94-B4F368E6955E}">
      <dgm:prSet phldrT="[Text]"/>
      <dgm:spPr/>
      <dgm:t>
        <a:bodyPr/>
        <a:lstStyle/>
        <a:p>
          <a:r>
            <a:rPr lang="en-US"/>
            <a:t>Midlife Adults</a:t>
          </a:r>
        </a:p>
      </dgm:t>
    </dgm:pt>
    <dgm:pt modelId="{9022F16D-E8B4-4C48-9E88-A8E2D34279EB}" type="parTrans" cxnId="{E9459E11-B09D-A44E-912F-8B3095E632D2}">
      <dgm:prSet/>
      <dgm:spPr/>
      <dgm:t>
        <a:bodyPr/>
        <a:lstStyle/>
        <a:p>
          <a:endParaRPr lang="en-US"/>
        </a:p>
      </dgm:t>
    </dgm:pt>
    <dgm:pt modelId="{CAED2666-39EA-8645-85C6-9F4D4E37515B}" type="sibTrans" cxnId="{E9459E11-B09D-A44E-912F-8B3095E632D2}">
      <dgm:prSet/>
      <dgm:spPr/>
      <dgm:t>
        <a:bodyPr/>
        <a:lstStyle/>
        <a:p>
          <a:endParaRPr lang="en-US"/>
        </a:p>
      </dgm:t>
    </dgm:pt>
    <dgm:pt modelId="{042D8D2C-6FD8-E34C-B9CC-75233D800868}">
      <dgm:prSet phldrT="[Text]"/>
      <dgm:spPr/>
      <dgm:t>
        <a:bodyPr/>
        <a:lstStyle/>
        <a:p>
          <a:r>
            <a:rPr lang="en-US"/>
            <a:t> </a:t>
          </a:r>
        </a:p>
        <a:p>
          <a:r>
            <a:rPr lang="en-US"/>
            <a:t>Children</a:t>
          </a:r>
        </a:p>
      </dgm:t>
    </dgm:pt>
    <dgm:pt modelId="{3500A0D3-1210-E444-8B4E-E3F06711F4FB}" type="parTrans" cxnId="{530A5414-79D4-D94A-B0E0-3BD74E19AD84}">
      <dgm:prSet/>
      <dgm:spPr/>
      <dgm:t>
        <a:bodyPr/>
        <a:lstStyle/>
        <a:p>
          <a:endParaRPr lang="en-US"/>
        </a:p>
      </dgm:t>
    </dgm:pt>
    <dgm:pt modelId="{6C4F71F5-AF63-A04E-9897-B18145654540}" type="sibTrans" cxnId="{530A5414-79D4-D94A-B0E0-3BD74E19AD84}">
      <dgm:prSet/>
      <dgm:spPr/>
      <dgm:t>
        <a:bodyPr/>
        <a:lstStyle/>
        <a:p>
          <a:endParaRPr lang="en-US"/>
        </a:p>
      </dgm:t>
    </dgm:pt>
    <dgm:pt modelId="{880C27D6-5492-7646-97F5-BE3418446CF2}">
      <dgm:prSet phldrT="[Text]"/>
      <dgm:spPr/>
      <dgm:t>
        <a:bodyPr/>
        <a:lstStyle/>
        <a:p>
          <a:r>
            <a:rPr lang="en-US"/>
            <a:t>Young Adults</a:t>
          </a:r>
        </a:p>
      </dgm:t>
    </dgm:pt>
    <dgm:pt modelId="{A65500B4-B544-624F-B2AE-6AAE15203BBE}" type="parTrans" cxnId="{646E9E2E-A41B-EC4B-AB43-3CB9C03627DB}">
      <dgm:prSet/>
      <dgm:spPr/>
      <dgm:t>
        <a:bodyPr/>
        <a:lstStyle/>
        <a:p>
          <a:endParaRPr lang="en-US"/>
        </a:p>
      </dgm:t>
    </dgm:pt>
    <dgm:pt modelId="{DB0B959A-9272-7243-AD86-E35651FB692F}" type="sibTrans" cxnId="{646E9E2E-A41B-EC4B-AB43-3CB9C03627DB}">
      <dgm:prSet/>
      <dgm:spPr/>
      <dgm:t>
        <a:bodyPr/>
        <a:lstStyle/>
        <a:p>
          <a:endParaRPr lang="en-US"/>
        </a:p>
      </dgm:t>
    </dgm:pt>
    <dgm:pt modelId="{E60F938F-08FE-CE41-977A-358190307B0E}">
      <dgm:prSet phldrT="[Text]"/>
      <dgm:spPr/>
      <dgm:t>
        <a:bodyPr/>
        <a:lstStyle/>
        <a:p>
          <a:r>
            <a:rPr lang="en-US"/>
            <a:t>Mature Adults</a:t>
          </a:r>
        </a:p>
      </dgm:t>
    </dgm:pt>
    <dgm:pt modelId="{B7997E6B-1514-6844-A94B-D5FB615B9057}" type="parTrans" cxnId="{D9C527C8-AAF8-5A44-8F98-00113B0ED9B6}">
      <dgm:prSet/>
      <dgm:spPr/>
      <dgm:t>
        <a:bodyPr/>
        <a:lstStyle/>
        <a:p>
          <a:endParaRPr lang="en-US"/>
        </a:p>
      </dgm:t>
    </dgm:pt>
    <dgm:pt modelId="{84B3886B-8352-5543-9D1A-AFFC94DC9F75}" type="sibTrans" cxnId="{D9C527C8-AAF8-5A44-8F98-00113B0ED9B6}">
      <dgm:prSet/>
      <dgm:spPr/>
      <dgm:t>
        <a:bodyPr/>
        <a:lstStyle/>
        <a:p>
          <a:endParaRPr lang="en-US"/>
        </a:p>
      </dgm:t>
    </dgm:pt>
    <dgm:pt modelId="{DD92DAB9-61CC-3146-805C-FCA6404F1334}">
      <dgm:prSet phldrT="[Text]"/>
      <dgm:spPr/>
      <dgm:t>
        <a:bodyPr/>
        <a:lstStyle/>
        <a:p>
          <a:r>
            <a:rPr lang="en-US"/>
            <a:t>Older Adults</a:t>
          </a:r>
        </a:p>
      </dgm:t>
    </dgm:pt>
    <dgm:pt modelId="{D731F8EE-8A0D-1042-A1F9-85987B36CB40}" type="parTrans" cxnId="{C336AA52-0394-BA4E-BADE-CA597CC6DEB6}">
      <dgm:prSet/>
      <dgm:spPr/>
      <dgm:t>
        <a:bodyPr/>
        <a:lstStyle/>
        <a:p>
          <a:endParaRPr lang="en-US"/>
        </a:p>
      </dgm:t>
    </dgm:pt>
    <dgm:pt modelId="{CD33EBF4-88C5-4747-A243-A6F4542DBFA7}" type="sibTrans" cxnId="{C336AA52-0394-BA4E-BADE-CA597CC6DEB6}">
      <dgm:prSet/>
      <dgm:spPr/>
      <dgm:t>
        <a:bodyPr/>
        <a:lstStyle/>
        <a:p>
          <a:endParaRPr lang="en-US"/>
        </a:p>
      </dgm:t>
    </dgm:pt>
    <dgm:pt modelId="{D0FDAB62-0589-5044-AFBA-2159EE20E18A}" type="pres">
      <dgm:prSet presAssocID="{68AA0276-F734-1648-A5C0-545665DCAD60}" presName="Name0" presStyleCnt="0">
        <dgm:presLayoutVars>
          <dgm:dir/>
          <dgm:resizeHandles val="exact"/>
        </dgm:presLayoutVars>
      </dgm:prSet>
      <dgm:spPr/>
    </dgm:pt>
    <dgm:pt modelId="{328EBE2E-E253-BA4C-BC68-7618FE098CC5}" type="pres">
      <dgm:prSet presAssocID="{68AA0276-F734-1648-A5C0-545665DCAD60}" presName="arrow" presStyleLbl="bgShp" presStyleIdx="0" presStyleCnt="1"/>
      <dgm:spPr/>
    </dgm:pt>
    <dgm:pt modelId="{A1087218-B94D-6741-835C-394D461F2DA7}" type="pres">
      <dgm:prSet presAssocID="{68AA0276-F734-1648-A5C0-545665DCAD60}" presName="points" presStyleCnt="0"/>
      <dgm:spPr/>
    </dgm:pt>
    <dgm:pt modelId="{BED7B0C8-EA6D-F84E-8F3D-4B4C3D27E19F}" type="pres">
      <dgm:prSet presAssocID="{042D8D2C-6FD8-E34C-B9CC-75233D800868}" presName="compositeA" presStyleCnt="0"/>
      <dgm:spPr/>
    </dgm:pt>
    <dgm:pt modelId="{97C9388B-123A-BC4C-A7D6-CAA2C89C4F06}" type="pres">
      <dgm:prSet presAssocID="{042D8D2C-6FD8-E34C-B9CC-75233D800868}" presName="textA" presStyleLbl="revTx" presStyleIdx="0" presStyleCnt="6">
        <dgm:presLayoutVars>
          <dgm:bulletEnabled val="1"/>
        </dgm:presLayoutVars>
      </dgm:prSet>
      <dgm:spPr/>
      <dgm:t>
        <a:bodyPr/>
        <a:lstStyle/>
        <a:p>
          <a:endParaRPr lang="en-US"/>
        </a:p>
      </dgm:t>
    </dgm:pt>
    <dgm:pt modelId="{7392B55B-855D-714F-A561-A8237E035008}" type="pres">
      <dgm:prSet presAssocID="{042D8D2C-6FD8-E34C-B9CC-75233D800868}" presName="circleA" presStyleLbl="node1" presStyleIdx="0" presStyleCnt="6"/>
      <dgm:spPr/>
    </dgm:pt>
    <dgm:pt modelId="{311A9EDB-EBB8-B748-B9CA-DAE18BE0D550}" type="pres">
      <dgm:prSet presAssocID="{042D8D2C-6FD8-E34C-B9CC-75233D800868}" presName="spaceA" presStyleCnt="0"/>
      <dgm:spPr/>
    </dgm:pt>
    <dgm:pt modelId="{DF863CE8-F2C6-BE49-97A6-A5929367DBE7}" type="pres">
      <dgm:prSet presAssocID="{6C4F71F5-AF63-A04E-9897-B18145654540}" presName="space" presStyleCnt="0"/>
      <dgm:spPr/>
    </dgm:pt>
    <dgm:pt modelId="{DE93E1BD-F20C-6A48-B25A-B1B2F955DBAC}" type="pres">
      <dgm:prSet presAssocID="{0E082673-2139-BF45-A285-9ACCAF655F86}" presName="compositeB" presStyleCnt="0"/>
      <dgm:spPr/>
    </dgm:pt>
    <dgm:pt modelId="{8C96649E-6A82-D441-A4DC-B2FBCA367112}" type="pres">
      <dgm:prSet presAssocID="{0E082673-2139-BF45-A285-9ACCAF655F86}" presName="textB" presStyleLbl="revTx" presStyleIdx="1" presStyleCnt="6">
        <dgm:presLayoutVars>
          <dgm:bulletEnabled val="1"/>
        </dgm:presLayoutVars>
      </dgm:prSet>
      <dgm:spPr/>
      <dgm:t>
        <a:bodyPr/>
        <a:lstStyle/>
        <a:p>
          <a:endParaRPr lang="en-US"/>
        </a:p>
      </dgm:t>
    </dgm:pt>
    <dgm:pt modelId="{8A93425F-D1E9-A744-A436-64DEB48C1A54}" type="pres">
      <dgm:prSet presAssocID="{0E082673-2139-BF45-A285-9ACCAF655F86}" presName="circleB" presStyleLbl="node1" presStyleIdx="1" presStyleCnt="6"/>
      <dgm:spPr/>
    </dgm:pt>
    <dgm:pt modelId="{9D74EAD7-B0F1-CD4E-AE84-D6D27B557A9A}" type="pres">
      <dgm:prSet presAssocID="{0E082673-2139-BF45-A285-9ACCAF655F86}" presName="spaceB" presStyleCnt="0"/>
      <dgm:spPr/>
    </dgm:pt>
    <dgm:pt modelId="{BD831046-0267-A04F-8BE5-CA64AE30C123}" type="pres">
      <dgm:prSet presAssocID="{94AEECAE-11E4-B04C-9EE1-201DB4DC5DDF}" presName="space" presStyleCnt="0"/>
      <dgm:spPr/>
    </dgm:pt>
    <dgm:pt modelId="{59F04B77-B008-764D-9780-D09BB0E8C47F}" type="pres">
      <dgm:prSet presAssocID="{880C27D6-5492-7646-97F5-BE3418446CF2}" presName="compositeA" presStyleCnt="0"/>
      <dgm:spPr/>
    </dgm:pt>
    <dgm:pt modelId="{F88B67CA-8F64-4C4F-B2DA-CCB14F478712}" type="pres">
      <dgm:prSet presAssocID="{880C27D6-5492-7646-97F5-BE3418446CF2}" presName="textA" presStyleLbl="revTx" presStyleIdx="2" presStyleCnt="6">
        <dgm:presLayoutVars>
          <dgm:bulletEnabled val="1"/>
        </dgm:presLayoutVars>
      </dgm:prSet>
      <dgm:spPr/>
      <dgm:t>
        <a:bodyPr/>
        <a:lstStyle/>
        <a:p>
          <a:endParaRPr lang="en-US"/>
        </a:p>
      </dgm:t>
    </dgm:pt>
    <dgm:pt modelId="{14E0FCD9-26D4-564F-AD99-42BCA1EB2171}" type="pres">
      <dgm:prSet presAssocID="{880C27D6-5492-7646-97F5-BE3418446CF2}" presName="circleA" presStyleLbl="node1" presStyleIdx="2" presStyleCnt="6"/>
      <dgm:spPr/>
    </dgm:pt>
    <dgm:pt modelId="{149F811E-D87C-AD44-A9A9-C06C2E143D31}" type="pres">
      <dgm:prSet presAssocID="{880C27D6-5492-7646-97F5-BE3418446CF2}" presName="spaceA" presStyleCnt="0"/>
      <dgm:spPr/>
    </dgm:pt>
    <dgm:pt modelId="{C1A186AA-CCA9-7D4F-AAAF-468C59D7051C}" type="pres">
      <dgm:prSet presAssocID="{DB0B959A-9272-7243-AD86-E35651FB692F}" presName="space" presStyleCnt="0"/>
      <dgm:spPr/>
    </dgm:pt>
    <dgm:pt modelId="{41245BE6-80D3-024B-939C-5A71C4706E6A}" type="pres">
      <dgm:prSet presAssocID="{4D8EBE8F-C63D-264F-AB94-B4F368E6955E}" presName="compositeB" presStyleCnt="0"/>
      <dgm:spPr/>
    </dgm:pt>
    <dgm:pt modelId="{2117C167-D7B5-8942-8FF4-1E49C33F0542}" type="pres">
      <dgm:prSet presAssocID="{4D8EBE8F-C63D-264F-AB94-B4F368E6955E}" presName="textB" presStyleLbl="revTx" presStyleIdx="3" presStyleCnt="6">
        <dgm:presLayoutVars>
          <dgm:bulletEnabled val="1"/>
        </dgm:presLayoutVars>
      </dgm:prSet>
      <dgm:spPr/>
      <dgm:t>
        <a:bodyPr/>
        <a:lstStyle/>
        <a:p>
          <a:endParaRPr lang="en-US"/>
        </a:p>
      </dgm:t>
    </dgm:pt>
    <dgm:pt modelId="{2071BD06-928E-CA42-A99B-7E05E101C94F}" type="pres">
      <dgm:prSet presAssocID="{4D8EBE8F-C63D-264F-AB94-B4F368E6955E}" presName="circleB" presStyleLbl="node1" presStyleIdx="3" presStyleCnt="6"/>
      <dgm:spPr/>
    </dgm:pt>
    <dgm:pt modelId="{455EEB7C-0F97-5F48-A143-AA364E20F0BD}" type="pres">
      <dgm:prSet presAssocID="{4D8EBE8F-C63D-264F-AB94-B4F368E6955E}" presName="spaceB" presStyleCnt="0"/>
      <dgm:spPr/>
    </dgm:pt>
    <dgm:pt modelId="{D03304BB-D481-E74D-AF45-04943A6C5255}" type="pres">
      <dgm:prSet presAssocID="{CAED2666-39EA-8645-85C6-9F4D4E37515B}" presName="space" presStyleCnt="0"/>
      <dgm:spPr/>
    </dgm:pt>
    <dgm:pt modelId="{6806F365-0731-8045-BB9F-AD06FF012928}" type="pres">
      <dgm:prSet presAssocID="{E60F938F-08FE-CE41-977A-358190307B0E}" presName="compositeA" presStyleCnt="0"/>
      <dgm:spPr/>
    </dgm:pt>
    <dgm:pt modelId="{22D48FA6-164B-D84F-8112-14137A79BDB3}" type="pres">
      <dgm:prSet presAssocID="{E60F938F-08FE-CE41-977A-358190307B0E}" presName="textA" presStyleLbl="revTx" presStyleIdx="4" presStyleCnt="6">
        <dgm:presLayoutVars>
          <dgm:bulletEnabled val="1"/>
        </dgm:presLayoutVars>
      </dgm:prSet>
      <dgm:spPr/>
      <dgm:t>
        <a:bodyPr/>
        <a:lstStyle/>
        <a:p>
          <a:endParaRPr lang="en-US"/>
        </a:p>
      </dgm:t>
    </dgm:pt>
    <dgm:pt modelId="{7915BAAC-72E6-8F48-B36F-BDDB337628E7}" type="pres">
      <dgm:prSet presAssocID="{E60F938F-08FE-CE41-977A-358190307B0E}" presName="circleA" presStyleLbl="node1" presStyleIdx="4" presStyleCnt="6"/>
      <dgm:spPr/>
    </dgm:pt>
    <dgm:pt modelId="{9B06ABCE-9C15-0649-B8E3-456CF9F95ACA}" type="pres">
      <dgm:prSet presAssocID="{E60F938F-08FE-CE41-977A-358190307B0E}" presName="spaceA" presStyleCnt="0"/>
      <dgm:spPr/>
    </dgm:pt>
    <dgm:pt modelId="{92B68407-9CAF-7F45-81B0-D125B35B2864}" type="pres">
      <dgm:prSet presAssocID="{84B3886B-8352-5543-9D1A-AFFC94DC9F75}" presName="space" presStyleCnt="0"/>
      <dgm:spPr/>
    </dgm:pt>
    <dgm:pt modelId="{A8A46994-DB36-F442-BBFA-06A399AF8A12}" type="pres">
      <dgm:prSet presAssocID="{DD92DAB9-61CC-3146-805C-FCA6404F1334}" presName="compositeB" presStyleCnt="0"/>
      <dgm:spPr/>
    </dgm:pt>
    <dgm:pt modelId="{CA1CF48F-7B44-A044-965B-CA46B9EA0AFF}" type="pres">
      <dgm:prSet presAssocID="{DD92DAB9-61CC-3146-805C-FCA6404F1334}" presName="textB" presStyleLbl="revTx" presStyleIdx="5" presStyleCnt="6">
        <dgm:presLayoutVars>
          <dgm:bulletEnabled val="1"/>
        </dgm:presLayoutVars>
      </dgm:prSet>
      <dgm:spPr/>
      <dgm:t>
        <a:bodyPr/>
        <a:lstStyle/>
        <a:p>
          <a:endParaRPr lang="en-US"/>
        </a:p>
      </dgm:t>
    </dgm:pt>
    <dgm:pt modelId="{45364F4E-35FC-7C47-98AB-79C5BEDCBB09}" type="pres">
      <dgm:prSet presAssocID="{DD92DAB9-61CC-3146-805C-FCA6404F1334}" presName="circleB" presStyleLbl="node1" presStyleIdx="5" presStyleCnt="6"/>
      <dgm:spPr/>
    </dgm:pt>
    <dgm:pt modelId="{410CB5FB-F639-E648-97C1-B93090D1F580}" type="pres">
      <dgm:prSet presAssocID="{DD92DAB9-61CC-3146-805C-FCA6404F1334}" presName="spaceB" presStyleCnt="0"/>
      <dgm:spPr/>
    </dgm:pt>
  </dgm:ptLst>
  <dgm:cxnLst>
    <dgm:cxn modelId="{D9C527C8-AAF8-5A44-8F98-00113B0ED9B6}" srcId="{68AA0276-F734-1648-A5C0-545665DCAD60}" destId="{E60F938F-08FE-CE41-977A-358190307B0E}" srcOrd="4" destOrd="0" parTransId="{B7997E6B-1514-6844-A94B-D5FB615B9057}" sibTransId="{84B3886B-8352-5543-9D1A-AFFC94DC9F75}"/>
    <dgm:cxn modelId="{FBC7A535-1E7C-1047-B470-ACAACFD19BAE}" type="presOf" srcId="{4D8EBE8F-C63D-264F-AB94-B4F368E6955E}" destId="{2117C167-D7B5-8942-8FF4-1E49C33F0542}" srcOrd="0" destOrd="0" presId="urn:microsoft.com/office/officeart/2005/8/layout/hProcess11"/>
    <dgm:cxn modelId="{E9459E11-B09D-A44E-912F-8B3095E632D2}" srcId="{68AA0276-F734-1648-A5C0-545665DCAD60}" destId="{4D8EBE8F-C63D-264F-AB94-B4F368E6955E}" srcOrd="3" destOrd="0" parTransId="{9022F16D-E8B4-4C48-9E88-A8E2D34279EB}" sibTransId="{CAED2666-39EA-8645-85C6-9F4D4E37515B}"/>
    <dgm:cxn modelId="{530A5414-79D4-D94A-B0E0-3BD74E19AD84}" srcId="{68AA0276-F734-1648-A5C0-545665DCAD60}" destId="{042D8D2C-6FD8-E34C-B9CC-75233D800868}" srcOrd="0" destOrd="0" parTransId="{3500A0D3-1210-E444-8B4E-E3F06711F4FB}" sibTransId="{6C4F71F5-AF63-A04E-9897-B18145654540}"/>
    <dgm:cxn modelId="{8DCEAF25-9E7B-6F49-BE35-4DD922D956ED}" type="presOf" srcId="{68AA0276-F734-1648-A5C0-545665DCAD60}" destId="{D0FDAB62-0589-5044-AFBA-2159EE20E18A}" srcOrd="0" destOrd="0" presId="urn:microsoft.com/office/officeart/2005/8/layout/hProcess11"/>
    <dgm:cxn modelId="{0DC98843-160A-1143-A058-63E62DE35445}" type="presOf" srcId="{042D8D2C-6FD8-E34C-B9CC-75233D800868}" destId="{97C9388B-123A-BC4C-A7D6-CAA2C89C4F06}" srcOrd="0" destOrd="0" presId="urn:microsoft.com/office/officeart/2005/8/layout/hProcess11"/>
    <dgm:cxn modelId="{07DDEC69-CFA1-F743-B89D-110C72DB9CC3}" srcId="{68AA0276-F734-1648-A5C0-545665DCAD60}" destId="{0E082673-2139-BF45-A285-9ACCAF655F86}" srcOrd="1" destOrd="0" parTransId="{6FB3131B-179F-074B-90AC-6750BA8FFAED}" sibTransId="{94AEECAE-11E4-B04C-9EE1-201DB4DC5DDF}"/>
    <dgm:cxn modelId="{646E9E2E-A41B-EC4B-AB43-3CB9C03627DB}" srcId="{68AA0276-F734-1648-A5C0-545665DCAD60}" destId="{880C27D6-5492-7646-97F5-BE3418446CF2}" srcOrd="2" destOrd="0" parTransId="{A65500B4-B544-624F-B2AE-6AAE15203BBE}" sibTransId="{DB0B959A-9272-7243-AD86-E35651FB692F}"/>
    <dgm:cxn modelId="{C336AA52-0394-BA4E-BADE-CA597CC6DEB6}" srcId="{68AA0276-F734-1648-A5C0-545665DCAD60}" destId="{DD92DAB9-61CC-3146-805C-FCA6404F1334}" srcOrd="5" destOrd="0" parTransId="{D731F8EE-8A0D-1042-A1F9-85987B36CB40}" sibTransId="{CD33EBF4-88C5-4747-A243-A6F4542DBFA7}"/>
    <dgm:cxn modelId="{5E1F96C5-177A-AA41-ABE0-E81EBE14CFF6}" type="presOf" srcId="{0E082673-2139-BF45-A285-9ACCAF655F86}" destId="{8C96649E-6A82-D441-A4DC-B2FBCA367112}" srcOrd="0" destOrd="0" presId="urn:microsoft.com/office/officeart/2005/8/layout/hProcess11"/>
    <dgm:cxn modelId="{856FC784-4D29-F04F-B596-D301E90CBD08}" type="presOf" srcId="{E60F938F-08FE-CE41-977A-358190307B0E}" destId="{22D48FA6-164B-D84F-8112-14137A79BDB3}" srcOrd="0" destOrd="0" presId="urn:microsoft.com/office/officeart/2005/8/layout/hProcess11"/>
    <dgm:cxn modelId="{D0888E16-CE84-AC48-B0AF-F3AC63F005DC}" type="presOf" srcId="{DD92DAB9-61CC-3146-805C-FCA6404F1334}" destId="{CA1CF48F-7B44-A044-965B-CA46B9EA0AFF}" srcOrd="0" destOrd="0" presId="urn:microsoft.com/office/officeart/2005/8/layout/hProcess11"/>
    <dgm:cxn modelId="{E38B3454-290A-8A41-9341-B5F60779A742}" type="presOf" srcId="{880C27D6-5492-7646-97F5-BE3418446CF2}" destId="{F88B67CA-8F64-4C4F-B2DA-CCB14F478712}" srcOrd="0" destOrd="0" presId="urn:microsoft.com/office/officeart/2005/8/layout/hProcess11"/>
    <dgm:cxn modelId="{E5C0F4DC-573A-9B4E-B846-812792A2C81C}" type="presParOf" srcId="{D0FDAB62-0589-5044-AFBA-2159EE20E18A}" destId="{328EBE2E-E253-BA4C-BC68-7618FE098CC5}" srcOrd="0" destOrd="0" presId="urn:microsoft.com/office/officeart/2005/8/layout/hProcess11"/>
    <dgm:cxn modelId="{E4E20022-300E-DD4C-B9DA-2B93D81B4612}" type="presParOf" srcId="{D0FDAB62-0589-5044-AFBA-2159EE20E18A}" destId="{A1087218-B94D-6741-835C-394D461F2DA7}" srcOrd="1" destOrd="0" presId="urn:microsoft.com/office/officeart/2005/8/layout/hProcess11"/>
    <dgm:cxn modelId="{B9876993-6E24-EA4A-92EE-506CF4BBB0D7}" type="presParOf" srcId="{A1087218-B94D-6741-835C-394D461F2DA7}" destId="{BED7B0C8-EA6D-F84E-8F3D-4B4C3D27E19F}" srcOrd="0" destOrd="0" presId="urn:microsoft.com/office/officeart/2005/8/layout/hProcess11"/>
    <dgm:cxn modelId="{5945AC9D-D70F-6244-818F-B2E9E92A9BC5}" type="presParOf" srcId="{BED7B0C8-EA6D-F84E-8F3D-4B4C3D27E19F}" destId="{97C9388B-123A-BC4C-A7D6-CAA2C89C4F06}" srcOrd="0" destOrd="0" presId="urn:microsoft.com/office/officeart/2005/8/layout/hProcess11"/>
    <dgm:cxn modelId="{616D17D2-0BE3-9941-A2E1-9FC9A54D091F}" type="presParOf" srcId="{BED7B0C8-EA6D-F84E-8F3D-4B4C3D27E19F}" destId="{7392B55B-855D-714F-A561-A8237E035008}" srcOrd="1" destOrd="0" presId="urn:microsoft.com/office/officeart/2005/8/layout/hProcess11"/>
    <dgm:cxn modelId="{B8CB8553-54E1-5C4A-A368-2C9B1C426B56}" type="presParOf" srcId="{BED7B0C8-EA6D-F84E-8F3D-4B4C3D27E19F}" destId="{311A9EDB-EBB8-B748-B9CA-DAE18BE0D550}" srcOrd="2" destOrd="0" presId="urn:microsoft.com/office/officeart/2005/8/layout/hProcess11"/>
    <dgm:cxn modelId="{B5607D95-BD12-8742-9B0C-3A4138094B90}" type="presParOf" srcId="{A1087218-B94D-6741-835C-394D461F2DA7}" destId="{DF863CE8-F2C6-BE49-97A6-A5929367DBE7}" srcOrd="1" destOrd="0" presId="urn:microsoft.com/office/officeart/2005/8/layout/hProcess11"/>
    <dgm:cxn modelId="{DDD12264-EF28-0E4B-99CE-4F0CDEB97341}" type="presParOf" srcId="{A1087218-B94D-6741-835C-394D461F2DA7}" destId="{DE93E1BD-F20C-6A48-B25A-B1B2F955DBAC}" srcOrd="2" destOrd="0" presId="urn:microsoft.com/office/officeart/2005/8/layout/hProcess11"/>
    <dgm:cxn modelId="{7C226F7C-AF9D-024E-A005-F8E1BB1F85A9}" type="presParOf" srcId="{DE93E1BD-F20C-6A48-B25A-B1B2F955DBAC}" destId="{8C96649E-6A82-D441-A4DC-B2FBCA367112}" srcOrd="0" destOrd="0" presId="urn:microsoft.com/office/officeart/2005/8/layout/hProcess11"/>
    <dgm:cxn modelId="{809F9361-8B51-904C-A776-B03865FCC910}" type="presParOf" srcId="{DE93E1BD-F20C-6A48-B25A-B1B2F955DBAC}" destId="{8A93425F-D1E9-A744-A436-64DEB48C1A54}" srcOrd="1" destOrd="0" presId="urn:microsoft.com/office/officeart/2005/8/layout/hProcess11"/>
    <dgm:cxn modelId="{6A818E9F-7A2C-3545-BB71-A17203856E79}" type="presParOf" srcId="{DE93E1BD-F20C-6A48-B25A-B1B2F955DBAC}" destId="{9D74EAD7-B0F1-CD4E-AE84-D6D27B557A9A}" srcOrd="2" destOrd="0" presId="urn:microsoft.com/office/officeart/2005/8/layout/hProcess11"/>
    <dgm:cxn modelId="{3345D6AC-5340-7D4C-A3E1-FB354220649C}" type="presParOf" srcId="{A1087218-B94D-6741-835C-394D461F2DA7}" destId="{BD831046-0267-A04F-8BE5-CA64AE30C123}" srcOrd="3" destOrd="0" presId="urn:microsoft.com/office/officeart/2005/8/layout/hProcess11"/>
    <dgm:cxn modelId="{935FD732-0F31-FF47-AFE7-1D106733EDE8}" type="presParOf" srcId="{A1087218-B94D-6741-835C-394D461F2DA7}" destId="{59F04B77-B008-764D-9780-D09BB0E8C47F}" srcOrd="4" destOrd="0" presId="urn:microsoft.com/office/officeart/2005/8/layout/hProcess11"/>
    <dgm:cxn modelId="{29CB5BF2-0A2C-E943-8BD3-4FEF4ED6B4B7}" type="presParOf" srcId="{59F04B77-B008-764D-9780-D09BB0E8C47F}" destId="{F88B67CA-8F64-4C4F-B2DA-CCB14F478712}" srcOrd="0" destOrd="0" presId="urn:microsoft.com/office/officeart/2005/8/layout/hProcess11"/>
    <dgm:cxn modelId="{79258760-4588-7B47-A489-657A976F1DDC}" type="presParOf" srcId="{59F04B77-B008-764D-9780-D09BB0E8C47F}" destId="{14E0FCD9-26D4-564F-AD99-42BCA1EB2171}" srcOrd="1" destOrd="0" presId="urn:microsoft.com/office/officeart/2005/8/layout/hProcess11"/>
    <dgm:cxn modelId="{FA76BE6A-E40E-6B4B-88BC-A5079DA437B1}" type="presParOf" srcId="{59F04B77-B008-764D-9780-D09BB0E8C47F}" destId="{149F811E-D87C-AD44-A9A9-C06C2E143D31}" srcOrd="2" destOrd="0" presId="urn:microsoft.com/office/officeart/2005/8/layout/hProcess11"/>
    <dgm:cxn modelId="{FB1E1B73-81B0-634C-976B-159254706D6D}" type="presParOf" srcId="{A1087218-B94D-6741-835C-394D461F2DA7}" destId="{C1A186AA-CCA9-7D4F-AAAF-468C59D7051C}" srcOrd="5" destOrd="0" presId="urn:microsoft.com/office/officeart/2005/8/layout/hProcess11"/>
    <dgm:cxn modelId="{795B3907-EF66-C949-B796-DBD93F82C424}" type="presParOf" srcId="{A1087218-B94D-6741-835C-394D461F2DA7}" destId="{41245BE6-80D3-024B-939C-5A71C4706E6A}" srcOrd="6" destOrd="0" presId="urn:microsoft.com/office/officeart/2005/8/layout/hProcess11"/>
    <dgm:cxn modelId="{A3DF12B6-0576-FA4B-B20F-DEEC5505C74C}" type="presParOf" srcId="{41245BE6-80D3-024B-939C-5A71C4706E6A}" destId="{2117C167-D7B5-8942-8FF4-1E49C33F0542}" srcOrd="0" destOrd="0" presId="urn:microsoft.com/office/officeart/2005/8/layout/hProcess11"/>
    <dgm:cxn modelId="{D9E338C9-9789-C14A-84D4-263C7B1F885B}" type="presParOf" srcId="{41245BE6-80D3-024B-939C-5A71C4706E6A}" destId="{2071BD06-928E-CA42-A99B-7E05E101C94F}" srcOrd="1" destOrd="0" presId="urn:microsoft.com/office/officeart/2005/8/layout/hProcess11"/>
    <dgm:cxn modelId="{6F997EE1-4DE4-A04B-AD03-BD4594FED2B8}" type="presParOf" srcId="{41245BE6-80D3-024B-939C-5A71C4706E6A}" destId="{455EEB7C-0F97-5F48-A143-AA364E20F0BD}" srcOrd="2" destOrd="0" presId="urn:microsoft.com/office/officeart/2005/8/layout/hProcess11"/>
    <dgm:cxn modelId="{BBC70392-6FA7-5F4A-997A-0DBF88969EFA}" type="presParOf" srcId="{A1087218-B94D-6741-835C-394D461F2DA7}" destId="{D03304BB-D481-E74D-AF45-04943A6C5255}" srcOrd="7" destOrd="0" presId="urn:microsoft.com/office/officeart/2005/8/layout/hProcess11"/>
    <dgm:cxn modelId="{E8E18395-C093-CC42-853E-6DDB4761A01C}" type="presParOf" srcId="{A1087218-B94D-6741-835C-394D461F2DA7}" destId="{6806F365-0731-8045-BB9F-AD06FF012928}" srcOrd="8" destOrd="0" presId="urn:microsoft.com/office/officeart/2005/8/layout/hProcess11"/>
    <dgm:cxn modelId="{BB55913B-58F6-BE4A-893E-9BE906DFF1AE}" type="presParOf" srcId="{6806F365-0731-8045-BB9F-AD06FF012928}" destId="{22D48FA6-164B-D84F-8112-14137A79BDB3}" srcOrd="0" destOrd="0" presId="urn:microsoft.com/office/officeart/2005/8/layout/hProcess11"/>
    <dgm:cxn modelId="{BAA9E30F-B24E-0044-81FC-6F32C45FBA98}" type="presParOf" srcId="{6806F365-0731-8045-BB9F-AD06FF012928}" destId="{7915BAAC-72E6-8F48-B36F-BDDB337628E7}" srcOrd="1" destOrd="0" presId="urn:microsoft.com/office/officeart/2005/8/layout/hProcess11"/>
    <dgm:cxn modelId="{76611F77-45EA-D646-B547-70E3C0E3833F}" type="presParOf" srcId="{6806F365-0731-8045-BB9F-AD06FF012928}" destId="{9B06ABCE-9C15-0649-B8E3-456CF9F95ACA}" srcOrd="2" destOrd="0" presId="urn:microsoft.com/office/officeart/2005/8/layout/hProcess11"/>
    <dgm:cxn modelId="{49E9D0B5-2A13-5441-B299-0FFAEA39166C}" type="presParOf" srcId="{A1087218-B94D-6741-835C-394D461F2DA7}" destId="{92B68407-9CAF-7F45-81B0-D125B35B2864}" srcOrd="9" destOrd="0" presId="urn:microsoft.com/office/officeart/2005/8/layout/hProcess11"/>
    <dgm:cxn modelId="{6F9A0504-564E-C64A-80DF-95E9B2AF12EF}" type="presParOf" srcId="{A1087218-B94D-6741-835C-394D461F2DA7}" destId="{A8A46994-DB36-F442-BBFA-06A399AF8A12}" srcOrd="10" destOrd="0" presId="urn:microsoft.com/office/officeart/2005/8/layout/hProcess11"/>
    <dgm:cxn modelId="{8A85CAE7-452E-4440-A6EC-FE3484C24555}" type="presParOf" srcId="{A8A46994-DB36-F442-BBFA-06A399AF8A12}" destId="{CA1CF48F-7B44-A044-965B-CA46B9EA0AFF}" srcOrd="0" destOrd="0" presId="urn:microsoft.com/office/officeart/2005/8/layout/hProcess11"/>
    <dgm:cxn modelId="{299A9822-D97E-634B-81C5-C16A7CFE3C04}" type="presParOf" srcId="{A8A46994-DB36-F442-BBFA-06A399AF8A12}" destId="{45364F4E-35FC-7C47-98AB-79C5BEDCBB09}" srcOrd="1" destOrd="0" presId="urn:microsoft.com/office/officeart/2005/8/layout/hProcess11"/>
    <dgm:cxn modelId="{16645DE5-BFED-454B-8B13-EB808F055F00}" type="presParOf" srcId="{A8A46994-DB36-F442-BBFA-06A399AF8A12}" destId="{410CB5FB-F639-E648-97C1-B93090D1F58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FBF550-2C9A-3E47-81DE-BEC65E213BA3}" type="doc">
      <dgm:prSet loTypeId="urn:microsoft.com/office/officeart/2005/8/layout/hList7" loCatId="" qsTypeId="urn:microsoft.com/office/officeart/2005/8/quickstyle/simple2" qsCatId="simple" csTypeId="urn:microsoft.com/office/officeart/2005/8/colors/colorful2" csCatId="colorful" phldr="1"/>
      <dgm:spPr/>
    </dgm:pt>
    <dgm:pt modelId="{0C8018D6-E88D-5F44-9C67-5CD7E84BE8E1}">
      <dgm:prSet phldrT="[Text]"/>
      <dgm:spPr/>
      <dgm:t>
        <a:bodyPr/>
        <a:lstStyle/>
        <a:p>
          <a:r>
            <a:rPr lang="en-US" b="1"/>
            <a:t>Not Spiritual, Not Religious</a:t>
          </a:r>
        </a:p>
        <a:p>
          <a:r>
            <a:rPr lang="en-US" b="1"/>
            <a:t> </a:t>
          </a:r>
          <a:r>
            <a:rPr lang="en-US" b="1" i="1"/>
            <a:t>Unaffiliateds</a:t>
          </a:r>
        </a:p>
      </dgm:t>
    </dgm:pt>
    <dgm:pt modelId="{275844F5-0D82-8542-B773-2C5B10F08EC0}" type="parTrans" cxnId="{1B7C6D4B-C079-B441-9CCF-8EFADE58488C}">
      <dgm:prSet/>
      <dgm:spPr/>
      <dgm:t>
        <a:bodyPr/>
        <a:lstStyle/>
        <a:p>
          <a:endParaRPr lang="en-US"/>
        </a:p>
      </dgm:t>
    </dgm:pt>
    <dgm:pt modelId="{8CF8EFAD-8E6D-1F42-ADAF-036F03AB8BE3}" type="sibTrans" cxnId="{1B7C6D4B-C079-B441-9CCF-8EFADE58488C}">
      <dgm:prSet/>
      <dgm:spPr/>
      <dgm:t>
        <a:bodyPr/>
        <a:lstStyle/>
        <a:p>
          <a:endParaRPr lang="en-US"/>
        </a:p>
      </dgm:t>
    </dgm:pt>
    <dgm:pt modelId="{E1D07957-1742-6E4B-8D93-71EA5415E49E}">
      <dgm:prSet phldrT="[Text]"/>
      <dgm:spPr/>
      <dgm:t>
        <a:bodyPr/>
        <a:lstStyle/>
        <a:p>
          <a:r>
            <a:rPr lang="en-US" b="1"/>
            <a:t>The </a:t>
          </a:r>
          <a:br>
            <a:rPr lang="en-US" b="1"/>
          </a:br>
          <a:r>
            <a:rPr lang="en-US" b="1"/>
            <a:t>Spiritual but Not Religious</a:t>
          </a:r>
        </a:p>
        <a:p>
          <a:r>
            <a:rPr lang="en-US" b="1" i="1"/>
            <a:t>Uninvolved</a:t>
          </a:r>
        </a:p>
      </dgm:t>
    </dgm:pt>
    <dgm:pt modelId="{7E117FCC-01A1-004C-AC5B-CFD37ED96740}" type="parTrans" cxnId="{2AD2AF93-6D4B-D347-9E76-D49BCC31E099}">
      <dgm:prSet/>
      <dgm:spPr/>
      <dgm:t>
        <a:bodyPr/>
        <a:lstStyle/>
        <a:p>
          <a:endParaRPr lang="en-US"/>
        </a:p>
      </dgm:t>
    </dgm:pt>
    <dgm:pt modelId="{8DF00AAA-0BD0-9D4A-8E2A-08A52DAC2DB2}" type="sibTrans" cxnId="{2AD2AF93-6D4B-D347-9E76-D49BCC31E099}">
      <dgm:prSet/>
      <dgm:spPr/>
      <dgm:t>
        <a:bodyPr/>
        <a:lstStyle/>
        <a:p>
          <a:endParaRPr lang="en-US"/>
        </a:p>
      </dgm:t>
    </dgm:pt>
    <dgm:pt modelId="{0CF41A6D-4D40-C048-B8C9-FCAC8E88D79B}">
      <dgm:prSet phldrT="[Text]"/>
      <dgm:spPr/>
      <dgm:t>
        <a:bodyPr/>
        <a:lstStyle/>
        <a:p>
          <a:r>
            <a:rPr lang="en-US" b="1"/>
            <a:t>Faith &amp; Engagement </a:t>
          </a:r>
          <a:r>
            <a:rPr lang="mr-IN" b="1"/>
            <a:t>–</a:t>
          </a:r>
          <a:r>
            <a:rPr lang="en-US" b="1"/>
            <a:t> one among many priorities </a:t>
          </a:r>
        </a:p>
        <a:p>
          <a:r>
            <a:rPr lang="en-US" b="1" i="1"/>
            <a:t>Occasionals</a:t>
          </a:r>
          <a:endParaRPr lang="en-US" b="1"/>
        </a:p>
      </dgm:t>
    </dgm:pt>
    <dgm:pt modelId="{45688393-59C1-8744-A1F7-56E3AFF8570E}" type="parTrans" cxnId="{D5F72D6A-3E05-7941-BD7E-DF8146F8A5CC}">
      <dgm:prSet/>
      <dgm:spPr/>
      <dgm:t>
        <a:bodyPr/>
        <a:lstStyle/>
        <a:p>
          <a:endParaRPr lang="en-US"/>
        </a:p>
      </dgm:t>
    </dgm:pt>
    <dgm:pt modelId="{1327ADFF-4D30-2749-AE7A-7D643560BFBF}" type="sibTrans" cxnId="{D5F72D6A-3E05-7941-BD7E-DF8146F8A5CC}">
      <dgm:prSet/>
      <dgm:spPr/>
      <dgm:t>
        <a:bodyPr/>
        <a:lstStyle/>
        <a:p>
          <a:endParaRPr lang="en-US"/>
        </a:p>
      </dgm:t>
    </dgm:pt>
    <dgm:pt modelId="{CFBD5336-16D6-CA4F-8D5A-B82068808F55}">
      <dgm:prSet phldrT="[Text]"/>
      <dgm:spPr/>
      <dgm:t>
        <a:bodyPr/>
        <a:lstStyle/>
        <a:p>
          <a:r>
            <a:rPr lang="en-US" b="1"/>
            <a:t>Faith &amp; Engagement at the Center of Life</a:t>
          </a:r>
          <a:br>
            <a:rPr lang="en-US" b="1"/>
          </a:br>
          <a:endParaRPr lang="en-US" b="1"/>
        </a:p>
        <a:p>
          <a:r>
            <a:rPr lang="en-US" b="1" i="1"/>
            <a:t>Actives</a:t>
          </a:r>
        </a:p>
      </dgm:t>
    </dgm:pt>
    <dgm:pt modelId="{D4C8E2B8-6BDD-1E4F-AB0B-98078626B434}" type="parTrans" cxnId="{1AA3FE42-BD08-4E49-AB6B-F385A53F7989}">
      <dgm:prSet/>
      <dgm:spPr/>
      <dgm:t>
        <a:bodyPr/>
        <a:lstStyle/>
        <a:p>
          <a:endParaRPr lang="en-US"/>
        </a:p>
      </dgm:t>
    </dgm:pt>
    <dgm:pt modelId="{1CD60D8B-5C1D-B04E-BC1C-D02A363F76AA}" type="sibTrans" cxnId="{1AA3FE42-BD08-4E49-AB6B-F385A53F7989}">
      <dgm:prSet/>
      <dgm:spPr/>
      <dgm:t>
        <a:bodyPr/>
        <a:lstStyle/>
        <a:p>
          <a:endParaRPr lang="en-US"/>
        </a:p>
      </dgm:t>
    </dgm:pt>
    <dgm:pt modelId="{40361FB6-2292-C249-996A-4E5454574408}" type="pres">
      <dgm:prSet presAssocID="{CCFBF550-2C9A-3E47-81DE-BEC65E213BA3}" presName="Name0" presStyleCnt="0">
        <dgm:presLayoutVars>
          <dgm:dir/>
          <dgm:resizeHandles val="exact"/>
        </dgm:presLayoutVars>
      </dgm:prSet>
      <dgm:spPr/>
    </dgm:pt>
    <dgm:pt modelId="{7DF96884-D9A2-E94C-9801-4205BA8E27AF}" type="pres">
      <dgm:prSet presAssocID="{CCFBF550-2C9A-3E47-81DE-BEC65E213BA3}" presName="fgShape" presStyleLbl="fgShp" presStyleIdx="0" presStyleCnt="1" custLinFactNeighborX="30818" custLinFactNeighborY="78911"/>
      <dgm:spPr/>
    </dgm:pt>
    <dgm:pt modelId="{BE2EBFC3-AF0F-B64E-B5B5-EDF79E339D85}" type="pres">
      <dgm:prSet presAssocID="{CCFBF550-2C9A-3E47-81DE-BEC65E213BA3}" presName="linComp" presStyleCnt="0"/>
      <dgm:spPr/>
    </dgm:pt>
    <dgm:pt modelId="{6380A007-A5B0-964D-A4E0-B2C94DA5FF8B}" type="pres">
      <dgm:prSet presAssocID="{0C8018D6-E88D-5F44-9C67-5CD7E84BE8E1}" presName="compNode" presStyleCnt="0"/>
      <dgm:spPr/>
    </dgm:pt>
    <dgm:pt modelId="{AA41197B-4F60-E945-B216-0541651715DD}" type="pres">
      <dgm:prSet presAssocID="{0C8018D6-E88D-5F44-9C67-5CD7E84BE8E1}" presName="bkgdShape" presStyleLbl="node1" presStyleIdx="0" presStyleCnt="4"/>
      <dgm:spPr/>
      <dgm:t>
        <a:bodyPr/>
        <a:lstStyle/>
        <a:p>
          <a:endParaRPr lang="en-US"/>
        </a:p>
      </dgm:t>
    </dgm:pt>
    <dgm:pt modelId="{8C8A3D8F-5A4C-424C-AFC4-27E275165382}" type="pres">
      <dgm:prSet presAssocID="{0C8018D6-E88D-5F44-9C67-5CD7E84BE8E1}" presName="nodeTx" presStyleLbl="node1" presStyleIdx="0" presStyleCnt="4">
        <dgm:presLayoutVars>
          <dgm:bulletEnabled val="1"/>
        </dgm:presLayoutVars>
      </dgm:prSet>
      <dgm:spPr/>
      <dgm:t>
        <a:bodyPr/>
        <a:lstStyle/>
        <a:p>
          <a:endParaRPr lang="en-US"/>
        </a:p>
      </dgm:t>
    </dgm:pt>
    <dgm:pt modelId="{8E57A570-8D1C-2B4C-A299-59F0B2BA5465}" type="pres">
      <dgm:prSet presAssocID="{0C8018D6-E88D-5F44-9C67-5CD7E84BE8E1}" presName="invisiNode" presStyleLbl="node1" presStyleIdx="0" presStyleCnt="4"/>
      <dgm:spPr/>
    </dgm:pt>
    <dgm:pt modelId="{6AAA34CC-E0C9-3B4E-A410-4BE39EA85FB3}" type="pres">
      <dgm:prSet presAssocID="{0C8018D6-E88D-5F44-9C67-5CD7E84BE8E1}" presName="imagNode" presStyleLbl="fgImgPlace1" presStyleIdx="0" presStyleCnt="4"/>
      <dgm:spPr/>
    </dgm:pt>
    <dgm:pt modelId="{646C78E1-4804-3444-A873-746A20F434DA}" type="pres">
      <dgm:prSet presAssocID="{8CF8EFAD-8E6D-1F42-ADAF-036F03AB8BE3}" presName="sibTrans" presStyleLbl="sibTrans2D1" presStyleIdx="0" presStyleCnt="0"/>
      <dgm:spPr/>
      <dgm:t>
        <a:bodyPr/>
        <a:lstStyle/>
        <a:p>
          <a:endParaRPr lang="en-US"/>
        </a:p>
      </dgm:t>
    </dgm:pt>
    <dgm:pt modelId="{B4B9A00B-410E-CC43-8AD8-6D403E791264}" type="pres">
      <dgm:prSet presAssocID="{E1D07957-1742-6E4B-8D93-71EA5415E49E}" presName="compNode" presStyleCnt="0"/>
      <dgm:spPr/>
    </dgm:pt>
    <dgm:pt modelId="{04E70E17-E008-F24F-BC2D-91A00A40A5EF}" type="pres">
      <dgm:prSet presAssocID="{E1D07957-1742-6E4B-8D93-71EA5415E49E}" presName="bkgdShape" presStyleLbl="node1" presStyleIdx="1" presStyleCnt="4"/>
      <dgm:spPr/>
      <dgm:t>
        <a:bodyPr/>
        <a:lstStyle/>
        <a:p>
          <a:endParaRPr lang="en-US"/>
        </a:p>
      </dgm:t>
    </dgm:pt>
    <dgm:pt modelId="{72D5AB9C-F68F-764B-A967-B8DC5ABEA85A}" type="pres">
      <dgm:prSet presAssocID="{E1D07957-1742-6E4B-8D93-71EA5415E49E}" presName="nodeTx" presStyleLbl="node1" presStyleIdx="1" presStyleCnt="4">
        <dgm:presLayoutVars>
          <dgm:bulletEnabled val="1"/>
        </dgm:presLayoutVars>
      </dgm:prSet>
      <dgm:spPr/>
      <dgm:t>
        <a:bodyPr/>
        <a:lstStyle/>
        <a:p>
          <a:endParaRPr lang="en-US"/>
        </a:p>
      </dgm:t>
    </dgm:pt>
    <dgm:pt modelId="{F4A484BD-119F-0840-9EAE-0EFCAF0C3635}" type="pres">
      <dgm:prSet presAssocID="{E1D07957-1742-6E4B-8D93-71EA5415E49E}" presName="invisiNode" presStyleLbl="node1" presStyleIdx="1" presStyleCnt="4"/>
      <dgm:spPr/>
    </dgm:pt>
    <dgm:pt modelId="{5D132B27-0C7F-BF41-AD1C-422B949A81CA}" type="pres">
      <dgm:prSet presAssocID="{E1D07957-1742-6E4B-8D93-71EA5415E49E}" presName="imagNode" presStyleLbl="fgImgPlace1" presStyleIdx="1" presStyleCnt="4"/>
      <dgm:spPr/>
    </dgm:pt>
    <dgm:pt modelId="{0218AD1E-F440-354B-AFC4-EBC0151532D4}" type="pres">
      <dgm:prSet presAssocID="{8DF00AAA-0BD0-9D4A-8E2A-08A52DAC2DB2}" presName="sibTrans" presStyleLbl="sibTrans2D1" presStyleIdx="0" presStyleCnt="0"/>
      <dgm:spPr/>
      <dgm:t>
        <a:bodyPr/>
        <a:lstStyle/>
        <a:p>
          <a:endParaRPr lang="en-US"/>
        </a:p>
      </dgm:t>
    </dgm:pt>
    <dgm:pt modelId="{A2B19012-450D-3D4C-9482-224AC5C1D57E}" type="pres">
      <dgm:prSet presAssocID="{0CF41A6D-4D40-C048-B8C9-FCAC8E88D79B}" presName="compNode" presStyleCnt="0"/>
      <dgm:spPr/>
    </dgm:pt>
    <dgm:pt modelId="{64F2BA3B-D8D2-8D4C-B6A5-B65490261D5D}" type="pres">
      <dgm:prSet presAssocID="{0CF41A6D-4D40-C048-B8C9-FCAC8E88D79B}" presName="bkgdShape" presStyleLbl="node1" presStyleIdx="2" presStyleCnt="4"/>
      <dgm:spPr/>
      <dgm:t>
        <a:bodyPr/>
        <a:lstStyle/>
        <a:p>
          <a:endParaRPr lang="en-US"/>
        </a:p>
      </dgm:t>
    </dgm:pt>
    <dgm:pt modelId="{D210FBBD-0838-8441-9C16-02819FF58274}" type="pres">
      <dgm:prSet presAssocID="{0CF41A6D-4D40-C048-B8C9-FCAC8E88D79B}" presName="nodeTx" presStyleLbl="node1" presStyleIdx="2" presStyleCnt="4">
        <dgm:presLayoutVars>
          <dgm:bulletEnabled val="1"/>
        </dgm:presLayoutVars>
      </dgm:prSet>
      <dgm:spPr/>
      <dgm:t>
        <a:bodyPr/>
        <a:lstStyle/>
        <a:p>
          <a:endParaRPr lang="en-US"/>
        </a:p>
      </dgm:t>
    </dgm:pt>
    <dgm:pt modelId="{6F2B11FC-08BF-714D-B62E-E5BE7482E79B}" type="pres">
      <dgm:prSet presAssocID="{0CF41A6D-4D40-C048-B8C9-FCAC8E88D79B}" presName="invisiNode" presStyleLbl="node1" presStyleIdx="2" presStyleCnt="4"/>
      <dgm:spPr/>
    </dgm:pt>
    <dgm:pt modelId="{90509C2F-8184-1741-B9CC-556AD29243D9}" type="pres">
      <dgm:prSet presAssocID="{0CF41A6D-4D40-C048-B8C9-FCAC8E88D79B}" presName="imagNode" presStyleLbl="fgImgPlace1" presStyleIdx="2" presStyleCnt="4"/>
      <dgm:spPr/>
    </dgm:pt>
    <dgm:pt modelId="{4214A039-A32A-F244-979E-5D00FA35B24F}" type="pres">
      <dgm:prSet presAssocID="{1327ADFF-4D30-2749-AE7A-7D643560BFBF}" presName="sibTrans" presStyleLbl="sibTrans2D1" presStyleIdx="0" presStyleCnt="0"/>
      <dgm:spPr/>
      <dgm:t>
        <a:bodyPr/>
        <a:lstStyle/>
        <a:p>
          <a:endParaRPr lang="en-US"/>
        </a:p>
      </dgm:t>
    </dgm:pt>
    <dgm:pt modelId="{AC478FE5-CAB9-B643-8AAD-4ADB59751ECB}" type="pres">
      <dgm:prSet presAssocID="{CFBD5336-16D6-CA4F-8D5A-B82068808F55}" presName="compNode" presStyleCnt="0"/>
      <dgm:spPr/>
    </dgm:pt>
    <dgm:pt modelId="{520C20EB-9150-2247-B8B4-A6A052155685}" type="pres">
      <dgm:prSet presAssocID="{CFBD5336-16D6-CA4F-8D5A-B82068808F55}" presName="bkgdShape" presStyleLbl="node1" presStyleIdx="3" presStyleCnt="4" custLinFactNeighborX="95"/>
      <dgm:spPr/>
      <dgm:t>
        <a:bodyPr/>
        <a:lstStyle/>
        <a:p>
          <a:endParaRPr lang="en-US"/>
        </a:p>
      </dgm:t>
    </dgm:pt>
    <dgm:pt modelId="{EE963566-545B-A34B-8566-4E9C569D613C}" type="pres">
      <dgm:prSet presAssocID="{CFBD5336-16D6-CA4F-8D5A-B82068808F55}" presName="nodeTx" presStyleLbl="node1" presStyleIdx="3" presStyleCnt="4">
        <dgm:presLayoutVars>
          <dgm:bulletEnabled val="1"/>
        </dgm:presLayoutVars>
      </dgm:prSet>
      <dgm:spPr/>
      <dgm:t>
        <a:bodyPr/>
        <a:lstStyle/>
        <a:p>
          <a:endParaRPr lang="en-US"/>
        </a:p>
      </dgm:t>
    </dgm:pt>
    <dgm:pt modelId="{BD3DD43C-C3A1-324E-A020-5DC75CBF4022}" type="pres">
      <dgm:prSet presAssocID="{CFBD5336-16D6-CA4F-8D5A-B82068808F55}" presName="invisiNode" presStyleLbl="node1" presStyleIdx="3" presStyleCnt="4"/>
      <dgm:spPr/>
    </dgm:pt>
    <dgm:pt modelId="{9ED3F7BE-5C91-1D4D-AA64-A35619B138A9}" type="pres">
      <dgm:prSet presAssocID="{CFBD5336-16D6-CA4F-8D5A-B82068808F55}" presName="imagNode" presStyleLbl="fgImgPlace1" presStyleIdx="3" presStyleCnt="4"/>
      <dgm:spPr/>
    </dgm:pt>
  </dgm:ptLst>
  <dgm:cxnLst>
    <dgm:cxn modelId="{3E00E304-6320-F440-A882-120CE504CF76}" type="presOf" srcId="{CFBD5336-16D6-CA4F-8D5A-B82068808F55}" destId="{520C20EB-9150-2247-B8B4-A6A052155685}" srcOrd="0" destOrd="0" presId="urn:microsoft.com/office/officeart/2005/8/layout/hList7"/>
    <dgm:cxn modelId="{2AD2AF93-6D4B-D347-9E76-D49BCC31E099}" srcId="{CCFBF550-2C9A-3E47-81DE-BEC65E213BA3}" destId="{E1D07957-1742-6E4B-8D93-71EA5415E49E}" srcOrd="1" destOrd="0" parTransId="{7E117FCC-01A1-004C-AC5B-CFD37ED96740}" sibTransId="{8DF00AAA-0BD0-9D4A-8E2A-08A52DAC2DB2}"/>
    <dgm:cxn modelId="{1AA3FE42-BD08-4E49-AB6B-F385A53F7989}" srcId="{CCFBF550-2C9A-3E47-81DE-BEC65E213BA3}" destId="{CFBD5336-16D6-CA4F-8D5A-B82068808F55}" srcOrd="3" destOrd="0" parTransId="{D4C8E2B8-6BDD-1E4F-AB0B-98078626B434}" sibTransId="{1CD60D8B-5C1D-B04E-BC1C-D02A363F76AA}"/>
    <dgm:cxn modelId="{E5014E0D-92BF-2047-B029-9B964B44C889}" type="presOf" srcId="{CCFBF550-2C9A-3E47-81DE-BEC65E213BA3}" destId="{40361FB6-2292-C249-996A-4E5454574408}" srcOrd="0" destOrd="0" presId="urn:microsoft.com/office/officeart/2005/8/layout/hList7"/>
    <dgm:cxn modelId="{1B7C6D4B-C079-B441-9CCF-8EFADE58488C}" srcId="{CCFBF550-2C9A-3E47-81DE-BEC65E213BA3}" destId="{0C8018D6-E88D-5F44-9C67-5CD7E84BE8E1}" srcOrd="0" destOrd="0" parTransId="{275844F5-0D82-8542-B773-2C5B10F08EC0}" sibTransId="{8CF8EFAD-8E6D-1F42-ADAF-036F03AB8BE3}"/>
    <dgm:cxn modelId="{35A68019-04BE-E542-97A4-B06D9A497BC3}" type="presOf" srcId="{0C8018D6-E88D-5F44-9C67-5CD7E84BE8E1}" destId="{AA41197B-4F60-E945-B216-0541651715DD}" srcOrd="0" destOrd="0" presId="urn:microsoft.com/office/officeart/2005/8/layout/hList7"/>
    <dgm:cxn modelId="{07584166-6638-DB47-AC0D-6FDD01D92358}" type="presOf" srcId="{E1D07957-1742-6E4B-8D93-71EA5415E49E}" destId="{72D5AB9C-F68F-764B-A967-B8DC5ABEA85A}" srcOrd="1" destOrd="0" presId="urn:microsoft.com/office/officeart/2005/8/layout/hList7"/>
    <dgm:cxn modelId="{2AB7E6A1-6072-5B45-BDBA-DBC4D1AAB944}" type="presOf" srcId="{8CF8EFAD-8E6D-1F42-ADAF-036F03AB8BE3}" destId="{646C78E1-4804-3444-A873-746A20F434DA}" srcOrd="0" destOrd="0" presId="urn:microsoft.com/office/officeart/2005/8/layout/hList7"/>
    <dgm:cxn modelId="{EF56AC4A-5950-7D4E-8752-E23BC30D28B8}" type="presOf" srcId="{0C8018D6-E88D-5F44-9C67-5CD7E84BE8E1}" destId="{8C8A3D8F-5A4C-424C-AFC4-27E275165382}" srcOrd="1" destOrd="0" presId="urn:microsoft.com/office/officeart/2005/8/layout/hList7"/>
    <dgm:cxn modelId="{5F303931-4B5A-9D44-970F-C478B37EA61A}" type="presOf" srcId="{1327ADFF-4D30-2749-AE7A-7D643560BFBF}" destId="{4214A039-A32A-F244-979E-5D00FA35B24F}" srcOrd="0" destOrd="0" presId="urn:microsoft.com/office/officeart/2005/8/layout/hList7"/>
    <dgm:cxn modelId="{A64BD893-3326-6E4E-AC35-7C470B537773}" type="presOf" srcId="{8DF00AAA-0BD0-9D4A-8E2A-08A52DAC2DB2}" destId="{0218AD1E-F440-354B-AFC4-EBC0151532D4}" srcOrd="0" destOrd="0" presId="urn:microsoft.com/office/officeart/2005/8/layout/hList7"/>
    <dgm:cxn modelId="{8F84B814-4D6C-D145-BA4E-BFD048F0AC2B}" type="presOf" srcId="{CFBD5336-16D6-CA4F-8D5A-B82068808F55}" destId="{EE963566-545B-A34B-8566-4E9C569D613C}" srcOrd="1" destOrd="0" presId="urn:microsoft.com/office/officeart/2005/8/layout/hList7"/>
    <dgm:cxn modelId="{A6691A81-5C2C-7745-A253-4C86916C905D}" type="presOf" srcId="{0CF41A6D-4D40-C048-B8C9-FCAC8E88D79B}" destId="{64F2BA3B-D8D2-8D4C-B6A5-B65490261D5D}" srcOrd="0" destOrd="0" presId="urn:microsoft.com/office/officeart/2005/8/layout/hList7"/>
    <dgm:cxn modelId="{4D0E503E-1D86-904F-B469-61B2E1DB09C9}" type="presOf" srcId="{E1D07957-1742-6E4B-8D93-71EA5415E49E}" destId="{04E70E17-E008-F24F-BC2D-91A00A40A5EF}" srcOrd="0" destOrd="0" presId="urn:microsoft.com/office/officeart/2005/8/layout/hList7"/>
    <dgm:cxn modelId="{D5F72D6A-3E05-7941-BD7E-DF8146F8A5CC}" srcId="{CCFBF550-2C9A-3E47-81DE-BEC65E213BA3}" destId="{0CF41A6D-4D40-C048-B8C9-FCAC8E88D79B}" srcOrd="2" destOrd="0" parTransId="{45688393-59C1-8744-A1F7-56E3AFF8570E}" sibTransId="{1327ADFF-4D30-2749-AE7A-7D643560BFBF}"/>
    <dgm:cxn modelId="{9CDE3CFF-CF75-5047-9D7D-3A240B3706FD}" type="presOf" srcId="{0CF41A6D-4D40-C048-B8C9-FCAC8E88D79B}" destId="{D210FBBD-0838-8441-9C16-02819FF58274}" srcOrd="1" destOrd="0" presId="urn:microsoft.com/office/officeart/2005/8/layout/hList7"/>
    <dgm:cxn modelId="{A2629056-B81E-754E-9F1A-76AE71D1B88C}" type="presParOf" srcId="{40361FB6-2292-C249-996A-4E5454574408}" destId="{7DF96884-D9A2-E94C-9801-4205BA8E27AF}" srcOrd="0" destOrd="0" presId="urn:microsoft.com/office/officeart/2005/8/layout/hList7"/>
    <dgm:cxn modelId="{B669B79F-3AA7-3841-BA23-4DB83264F44F}" type="presParOf" srcId="{40361FB6-2292-C249-996A-4E5454574408}" destId="{BE2EBFC3-AF0F-B64E-B5B5-EDF79E339D85}" srcOrd="1" destOrd="0" presId="urn:microsoft.com/office/officeart/2005/8/layout/hList7"/>
    <dgm:cxn modelId="{A2586479-CA93-8445-AB01-7E8F99F151AE}" type="presParOf" srcId="{BE2EBFC3-AF0F-B64E-B5B5-EDF79E339D85}" destId="{6380A007-A5B0-964D-A4E0-B2C94DA5FF8B}" srcOrd="0" destOrd="0" presId="urn:microsoft.com/office/officeart/2005/8/layout/hList7"/>
    <dgm:cxn modelId="{B8A035B5-B626-6F4D-85A1-05907A6F1E52}" type="presParOf" srcId="{6380A007-A5B0-964D-A4E0-B2C94DA5FF8B}" destId="{AA41197B-4F60-E945-B216-0541651715DD}" srcOrd="0" destOrd="0" presId="urn:microsoft.com/office/officeart/2005/8/layout/hList7"/>
    <dgm:cxn modelId="{7A06CB5E-E088-ED44-8607-3175000E75F3}" type="presParOf" srcId="{6380A007-A5B0-964D-A4E0-B2C94DA5FF8B}" destId="{8C8A3D8F-5A4C-424C-AFC4-27E275165382}" srcOrd="1" destOrd="0" presId="urn:microsoft.com/office/officeart/2005/8/layout/hList7"/>
    <dgm:cxn modelId="{BB0DA9CB-51EF-3847-AB23-AB99F3B42001}" type="presParOf" srcId="{6380A007-A5B0-964D-A4E0-B2C94DA5FF8B}" destId="{8E57A570-8D1C-2B4C-A299-59F0B2BA5465}" srcOrd="2" destOrd="0" presId="urn:microsoft.com/office/officeart/2005/8/layout/hList7"/>
    <dgm:cxn modelId="{EE28B42E-3D5A-574F-80CE-0918EAA98B1F}" type="presParOf" srcId="{6380A007-A5B0-964D-A4E0-B2C94DA5FF8B}" destId="{6AAA34CC-E0C9-3B4E-A410-4BE39EA85FB3}" srcOrd="3" destOrd="0" presId="urn:microsoft.com/office/officeart/2005/8/layout/hList7"/>
    <dgm:cxn modelId="{F0E98272-2B35-6547-8CC3-5BDD1B1944A0}" type="presParOf" srcId="{BE2EBFC3-AF0F-B64E-B5B5-EDF79E339D85}" destId="{646C78E1-4804-3444-A873-746A20F434DA}" srcOrd="1" destOrd="0" presId="urn:microsoft.com/office/officeart/2005/8/layout/hList7"/>
    <dgm:cxn modelId="{B8949DD7-5C9A-2741-A856-AC10DE4C3F07}" type="presParOf" srcId="{BE2EBFC3-AF0F-B64E-B5B5-EDF79E339D85}" destId="{B4B9A00B-410E-CC43-8AD8-6D403E791264}" srcOrd="2" destOrd="0" presId="urn:microsoft.com/office/officeart/2005/8/layout/hList7"/>
    <dgm:cxn modelId="{39D9AF8E-0A66-FA4E-B3C7-4219608A9AA8}" type="presParOf" srcId="{B4B9A00B-410E-CC43-8AD8-6D403E791264}" destId="{04E70E17-E008-F24F-BC2D-91A00A40A5EF}" srcOrd="0" destOrd="0" presId="urn:microsoft.com/office/officeart/2005/8/layout/hList7"/>
    <dgm:cxn modelId="{07383184-1368-B848-BCB7-F8D2E89D3E2F}" type="presParOf" srcId="{B4B9A00B-410E-CC43-8AD8-6D403E791264}" destId="{72D5AB9C-F68F-764B-A967-B8DC5ABEA85A}" srcOrd="1" destOrd="0" presId="urn:microsoft.com/office/officeart/2005/8/layout/hList7"/>
    <dgm:cxn modelId="{02D90913-02AB-EA4F-A36F-91E1AC6E678E}" type="presParOf" srcId="{B4B9A00B-410E-CC43-8AD8-6D403E791264}" destId="{F4A484BD-119F-0840-9EAE-0EFCAF0C3635}" srcOrd="2" destOrd="0" presId="urn:microsoft.com/office/officeart/2005/8/layout/hList7"/>
    <dgm:cxn modelId="{AE780FC3-7180-8F47-902B-411633FA1C62}" type="presParOf" srcId="{B4B9A00B-410E-CC43-8AD8-6D403E791264}" destId="{5D132B27-0C7F-BF41-AD1C-422B949A81CA}" srcOrd="3" destOrd="0" presId="urn:microsoft.com/office/officeart/2005/8/layout/hList7"/>
    <dgm:cxn modelId="{E97F2907-FAE6-294C-BE4F-7EA0CCBA0DF8}" type="presParOf" srcId="{BE2EBFC3-AF0F-B64E-B5B5-EDF79E339D85}" destId="{0218AD1E-F440-354B-AFC4-EBC0151532D4}" srcOrd="3" destOrd="0" presId="urn:microsoft.com/office/officeart/2005/8/layout/hList7"/>
    <dgm:cxn modelId="{56CAD2B3-6CF2-4D49-B277-A808D2A4FB85}" type="presParOf" srcId="{BE2EBFC3-AF0F-B64E-B5B5-EDF79E339D85}" destId="{A2B19012-450D-3D4C-9482-224AC5C1D57E}" srcOrd="4" destOrd="0" presId="urn:microsoft.com/office/officeart/2005/8/layout/hList7"/>
    <dgm:cxn modelId="{48C42C43-E034-814A-B15B-5A2FEE45C6A1}" type="presParOf" srcId="{A2B19012-450D-3D4C-9482-224AC5C1D57E}" destId="{64F2BA3B-D8D2-8D4C-B6A5-B65490261D5D}" srcOrd="0" destOrd="0" presId="urn:microsoft.com/office/officeart/2005/8/layout/hList7"/>
    <dgm:cxn modelId="{D9EB7216-F779-754C-82CE-B4D37BC6CA93}" type="presParOf" srcId="{A2B19012-450D-3D4C-9482-224AC5C1D57E}" destId="{D210FBBD-0838-8441-9C16-02819FF58274}" srcOrd="1" destOrd="0" presId="urn:microsoft.com/office/officeart/2005/8/layout/hList7"/>
    <dgm:cxn modelId="{8491C2E0-E3B3-2945-8E8D-5F678E8BFCAB}" type="presParOf" srcId="{A2B19012-450D-3D4C-9482-224AC5C1D57E}" destId="{6F2B11FC-08BF-714D-B62E-E5BE7482E79B}" srcOrd="2" destOrd="0" presId="urn:microsoft.com/office/officeart/2005/8/layout/hList7"/>
    <dgm:cxn modelId="{FD236D38-D1C3-9644-9A7F-AD770DC89818}" type="presParOf" srcId="{A2B19012-450D-3D4C-9482-224AC5C1D57E}" destId="{90509C2F-8184-1741-B9CC-556AD29243D9}" srcOrd="3" destOrd="0" presId="urn:microsoft.com/office/officeart/2005/8/layout/hList7"/>
    <dgm:cxn modelId="{21840EC4-DE49-974F-A599-B1989CCED6DA}" type="presParOf" srcId="{BE2EBFC3-AF0F-B64E-B5B5-EDF79E339D85}" destId="{4214A039-A32A-F244-979E-5D00FA35B24F}" srcOrd="5" destOrd="0" presId="urn:microsoft.com/office/officeart/2005/8/layout/hList7"/>
    <dgm:cxn modelId="{5B2890A4-F3DD-9843-8910-BC6664B62467}" type="presParOf" srcId="{BE2EBFC3-AF0F-B64E-B5B5-EDF79E339D85}" destId="{AC478FE5-CAB9-B643-8AAD-4ADB59751ECB}" srcOrd="6" destOrd="0" presId="urn:microsoft.com/office/officeart/2005/8/layout/hList7"/>
    <dgm:cxn modelId="{3D87D284-094A-0B49-9F0D-D4E29E2A4B8C}" type="presParOf" srcId="{AC478FE5-CAB9-B643-8AAD-4ADB59751ECB}" destId="{520C20EB-9150-2247-B8B4-A6A052155685}" srcOrd="0" destOrd="0" presId="urn:microsoft.com/office/officeart/2005/8/layout/hList7"/>
    <dgm:cxn modelId="{5B88B46C-BDCD-2445-90BE-8C3EF9D43249}" type="presParOf" srcId="{AC478FE5-CAB9-B643-8AAD-4ADB59751ECB}" destId="{EE963566-545B-A34B-8566-4E9C569D613C}" srcOrd="1" destOrd="0" presId="urn:microsoft.com/office/officeart/2005/8/layout/hList7"/>
    <dgm:cxn modelId="{650BDC5D-8F16-A748-969A-E17BA8E56F05}" type="presParOf" srcId="{AC478FE5-CAB9-B643-8AAD-4ADB59751ECB}" destId="{BD3DD43C-C3A1-324E-A020-5DC75CBF4022}" srcOrd="2" destOrd="0" presId="urn:microsoft.com/office/officeart/2005/8/layout/hList7"/>
    <dgm:cxn modelId="{4E90AD20-E99A-6947-87FF-4146839CECD4}" type="presParOf" srcId="{AC478FE5-CAB9-B643-8AAD-4ADB59751ECB}" destId="{9ED3F7BE-5C91-1D4D-AA64-A35619B138A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5FA901-6989-5343-9F0F-3E52B215178F}"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F05547C7-C9FF-2F40-BC92-B2C6872FDFC6}">
      <dgm:prSet phldrT="[Text]"/>
      <dgm:spPr/>
      <dgm:t>
        <a:bodyPr/>
        <a:lstStyle/>
        <a:p>
          <a:r>
            <a:rPr lang="en-US"/>
            <a:t>Maturing in Faith</a:t>
          </a:r>
        </a:p>
      </dgm:t>
    </dgm:pt>
    <dgm:pt modelId="{DAF52A05-1F20-6C45-ACE7-E310A497498A}" type="parTrans" cxnId="{03291D07-8396-B440-9F46-FF11973A82A1}">
      <dgm:prSet/>
      <dgm:spPr/>
      <dgm:t>
        <a:bodyPr/>
        <a:lstStyle/>
        <a:p>
          <a:endParaRPr lang="en-US"/>
        </a:p>
      </dgm:t>
    </dgm:pt>
    <dgm:pt modelId="{3C910E75-9E32-A247-9354-9D84AB1B0F27}" type="sibTrans" cxnId="{03291D07-8396-B440-9F46-FF11973A82A1}">
      <dgm:prSet/>
      <dgm:spPr/>
      <dgm:t>
        <a:bodyPr/>
        <a:lstStyle/>
        <a:p>
          <a:endParaRPr lang="en-US"/>
        </a:p>
      </dgm:t>
    </dgm:pt>
    <dgm:pt modelId="{92923C19-FB8C-884E-9F7D-B29CBE795972}">
      <dgm:prSet phldrT="[Text]"/>
      <dgm:spPr/>
      <dgm:t>
        <a:bodyPr/>
        <a:lstStyle/>
        <a:p>
          <a:r>
            <a:rPr lang="en-US"/>
            <a:t>Approach</a:t>
          </a:r>
        </a:p>
      </dgm:t>
    </dgm:pt>
    <dgm:pt modelId="{89E55284-EC32-124F-A0AA-CD9C569FD7FE}" type="parTrans" cxnId="{4D1F63CB-2372-3B48-BF55-BA0EDE6A9736}">
      <dgm:prSet/>
      <dgm:spPr/>
      <dgm:t>
        <a:bodyPr/>
        <a:lstStyle/>
        <a:p>
          <a:endParaRPr lang="en-US"/>
        </a:p>
      </dgm:t>
    </dgm:pt>
    <dgm:pt modelId="{8366C542-B82F-B74A-9B6E-6509DD3E498F}" type="sibTrans" cxnId="{4D1F63CB-2372-3B48-BF55-BA0EDE6A9736}">
      <dgm:prSet/>
      <dgm:spPr/>
      <dgm:t>
        <a:bodyPr/>
        <a:lstStyle/>
        <a:p>
          <a:endParaRPr lang="en-US"/>
        </a:p>
      </dgm:t>
    </dgm:pt>
    <dgm:pt modelId="{E89F8404-F62B-D747-8CEC-10AD19E1F812}">
      <dgm:prSet phldrT="[Text]"/>
      <dgm:spPr/>
      <dgm:t>
        <a:bodyPr/>
        <a:lstStyle/>
        <a:p>
          <a:r>
            <a:rPr lang="en-US"/>
            <a:t>Approach</a:t>
          </a:r>
        </a:p>
      </dgm:t>
    </dgm:pt>
    <dgm:pt modelId="{44D5F3DA-6B26-024C-B1B6-EE11C5564B63}" type="parTrans" cxnId="{15E8BE2E-1021-3140-BA3F-47828098FC05}">
      <dgm:prSet/>
      <dgm:spPr/>
      <dgm:t>
        <a:bodyPr/>
        <a:lstStyle/>
        <a:p>
          <a:endParaRPr lang="en-US"/>
        </a:p>
      </dgm:t>
    </dgm:pt>
    <dgm:pt modelId="{73D51556-D7A7-4045-984E-E5AD68FFD999}" type="sibTrans" cxnId="{15E8BE2E-1021-3140-BA3F-47828098FC05}">
      <dgm:prSet/>
      <dgm:spPr/>
      <dgm:t>
        <a:bodyPr/>
        <a:lstStyle/>
        <a:p>
          <a:endParaRPr lang="en-US"/>
        </a:p>
      </dgm:t>
    </dgm:pt>
    <dgm:pt modelId="{4B5F27E8-7CD3-8847-AECC-C56D97C9CE94}">
      <dgm:prSet phldrT="[Text]"/>
      <dgm:spPr/>
      <dgm:t>
        <a:bodyPr/>
        <a:lstStyle/>
        <a:p>
          <a:r>
            <a:rPr lang="en-US"/>
            <a:t>Approach</a:t>
          </a:r>
        </a:p>
      </dgm:t>
    </dgm:pt>
    <dgm:pt modelId="{67DBBB62-EB43-994B-A965-4BEE81A00C55}" type="parTrans" cxnId="{505A7A4B-05B2-3048-B540-11670E335E35}">
      <dgm:prSet/>
      <dgm:spPr/>
      <dgm:t>
        <a:bodyPr/>
        <a:lstStyle/>
        <a:p>
          <a:endParaRPr lang="en-US"/>
        </a:p>
      </dgm:t>
    </dgm:pt>
    <dgm:pt modelId="{9D343128-A839-7A41-96BE-3A9C760E5DB3}" type="sibTrans" cxnId="{505A7A4B-05B2-3048-B540-11670E335E35}">
      <dgm:prSet/>
      <dgm:spPr/>
      <dgm:t>
        <a:bodyPr/>
        <a:lstStyle/>
        <a:p>
          <a:endParaRPr lang="en-US"/>
        </a:p>
      </dgm:t>
    </dgm:pt>
    <dgm:pt modelId="{70EF0716-A50B-7E49-851F-27C182DECEF5}">
      <dgm:prSet phldrT="[Text]"/>
      <dgm:spPr/>
      <dgm:t>
        <a:bodyPr/>
        <a:lstStyle/>
        <a:p>
          <a:r>
            <a:rPr lang="en-US"/>
            <a:t>Approach</a:t>
          </a:r>
        </a:p>
      </dgm:t>
    </dgm:pt>
    <dgm:pt modelId="{CDF82ABA-EA55-C646-A53C-11E04BA87174}" type="parTrans" cxnId="{90DCA96B-8B40-6D40-B6E2-008928FEEF96}">
      <dgm:prSet/>
      <dgm:spPr/>
      <dgm:t>
        <a:bodyPr/>
        <a:lstStyle/>
        <a:p>
          <a:endParaRPr lang="en-US"/>
        </a:p>
      </dgm:t>
    </dgm:pt>
    <dgm:pt modelId="{BBF7F016-055D-064B-8812-8BB279EB4148}" type="sibTrans" cxnId="{90DCA96B-8B40-6D40-B6E2-008928FEEF96}">
      <dgm:prSet/>
      <dgm:spPr/>
      <dgm:t>
        <a:bodyPr/>
        <a:lstStyle/>
        <a:p>
          <a:endParaRPr lang="en-US"/>
        </a:p>
      </dgm:t>
    </dgm:pt>
    <dgm:pt modelId="{48D988DB-D031-BA43-AD68-D71B06BB6B47}">
      <dgm:prSet phldrT="[Text]"/>
      <dgm:spPr/>
      <dgm:t>
        <a:bodyPr/>
        <a:lstStyle/>
        <a:p>
          <a:r>
            <a:rPr lang="en-US"/>
            <a:t>Approach</a:t>
          </a:r>
        </a:p>
      </dgm:t>
    </dgm:pt>
    <dgm:pt modelId="{D8670773-45F0-9F42-8FB9-6EDFDF08706D}" type="parTrans" cxnId="{950CD0E0-DBA3-A740-BE8A-061E40243D62}">
      <dgm:prSet/>
      <dgm:spPr/>
      <dgm:t>
        <a:bodyPr/>
        <a:lstStyle/>
        <a:p>
          <a:endParaRPr lang="en-US"/>
        </a:p>
      </dgm:t>
    </dgm:pt>
    <dgm:pt modelId="{31EC6235-1170-7645-B471-D9A5AB1B7833}" type="sibTrans" cxnId="{950CD0E0-DBA3-A740-BE8A-061E40243D62}">
      <dgm:prSet/>
      <dgm:spPr/>
      <dgm:t>
        <a:bodyPr/>
        <a:lstStyle/>
        <a:p>
          <a:endParaRPr lang="en-US"/>
        </a:p>
      </dgm:t>
    </dgm:pt>
    <dgm:pt modelId="{EBC7C575-406D-6844-83C2-24DAE83E8708}" type="pres">
      <dgm:prSet presAssocID="{225FA901-6989-5343-9F0F-3E52B215178F}" presName="cycle" presStyleCnt="0">
        <dgm:presLayoutVars>
          <dgm:chMax val="1"/>
          <dgm:dir/>
          <dgm:animLvl val="ctr"/>
          <dgm:resizeHandles val="exact"/>
        </dgm:presLayoutVars>
      </dgm:prSet>
      <dgm:spPr/>
      <dgm:t>
        <a:bodyPr/>
        <a:lstStyle/>
        <a:p>
          <a:endParaRPr lang="en-US"/>
        </a:p>
      </dgm:t>
    </dgm:pt>
    <dgm:pt modelId="{513549E1-6EBA-5045-9B38-E045E5AD2B0B}" type="pres">
      <dgm:prSet presAssocID="{F05547C7-C9FF-2F40-BC92-B2C6872FDFC6}" presName="centerShape" presStyleLbl="node0" presStyleIdx="0" presStyleCnt="1"/>
      <dgm:spPr/>
      <dgm:t>
        <a:bodyPr/>
        <a:lstStyle/>
        <a:p>
          <a:endParaRPr lang="en-US"/>
        </a:p>
      </dgm:t>
    </dgm:pt>
    <dgm:pt modelId="{E6566619-4D13-1E42-94E6-96EDE0C83F68}" type="pres">
      <dgm:prSet presAssocID="{89E55284-EC32-124F-A0AA-CD9C569FD7FE}" presName="parTrans" presStyleLbl="bgSibTrans2D1" presStyleIdx="0" presStyleCnt="5"/>
      <dgm:spPr/>
      <dgm:t>
        <a:bodyPr/>
        <a:lstStyle/>
        <a:p>
          <a:endParaRPr lang="en-US"/>
        </a:p>
      </dgm:t>
    </dgm:pt>
    <dgm:pt modelId="{16381FE7-D6D3-B542-B7F2-135478A01FF3}" type="pres">
      <dgm:prSet presAssocID="{92923C19-FB8C-884E-9F7D-B29CBE795972}" presName="node" presStyleLbl="node1" presStyleIdx="0" presStyleCnt="5">
        <dgm:presLayoutVars>
          <dgm:bulletEnabled val="1"/>
        </dgm:presLayoutVars>
      </dgm:prSet>
      <dgm:spPr/>
      <dgm:t>
        <a:bodyPr/>
        <a:lstStyle/>
        <a:p>
          <a:endParaRPr lang="en-US"/>
        </a:p>
      </dgm:t>
    </dgm:pt>
    <dgm:pt modelId="{B781E791-1B2F-1F4E-8587-1192F81D2CE2}" type="pres">
      <dgm:prSet presAssocID="{44D5F3DA-6B26-024C-B1B6-EE11C5564B63}" presName="parTrans" presStyleLbl="bgSibTrans2D1" presStyleIdx="1" presStyleCnt="5"/>
      <dgm:spPr/>
      <dgm:t>
        <a:bodyPr/>
        <a:lstStyle/>
        <a:p>
          <a:endParaRPr lang="en-US"/>
        </a:p>
      </dgm:t>
    </dgm:pt>
    <dgm:pt modelId="{C4C53DAB-C3B2-9548-BEC5-6F9BCF4F202E}" type="pres">
      <dgm:prSet presAssocID="{E89F8404-F62B-D747-8CEC-10AD19E1F812}" presName="node" presStyleLbl="node1" presStyleIdx="1" presStyleCnt="5">
        <dgm:presLayoutVars>
          <dgm:bulletEnabled val="1"/>
        </dgm:presLayoutVars>
      </dgm:prSet>
      <dgm:spPr/>
      <dgm:t>
        <a:bodyPr/>
        <a:lstStyle/>
        <a:p>
          <a:endParaRPr lang="en-US"/>
        </a:p>
      </dgm:t>
    </dgm:pt>
    <dgm:pt modelId="{5EC9BAB0-C4C7-9D4C-A939-9C8446FCCB70}" type="pres">
      <dgm:prSet presAssocID="{67DBBB62-EB43-994B-A965-4BEE81A00C55}" presName="parTrans" presStyleLbl="bgSibTrans2D1" presStyleIdx="2" presStyleCnt="5"/>
      <dgm:spPr/>
      <dgm:t>
        <a:bodyPr/>
        <a:lstStyle/>
        <a:p>
          <a:endParaRPr lang="en-US"/>
        </a:p>
      </dgm:t>
    </dgm:pt>
    <dgm:pt modelId="{94E44478-DDDF-8042-9F76-4F00490CEEEF}" type="pres">
      <dgm:prSet presAssocID="{4B5F27E8-7CD3-8847-AECC-C56D97C9CE94}" presName="node" presStyleLbl="node1" presStyleIdx="2" presStyleCnt="5">
        <dgm:presLayoutVars>
          <dgm:bulletEnabled val="1"/>
        </dgm:presLayoutVars>
      </dgm:prSet>
      <dgm:spPr/>
      <dgm:t>
        <a:bodyPr/>
        <a:lstStyle/>
        <a:p>
          <a:endParaRPr lang="en-US"/>
        </a:p>
      </dgm:t>
    </dgm:pt>
    <dgm:pt modelId="{72B7E4D5-20BD-9D49-958E-6AA319CA525E}" type="pres">
      <dgm:prSet presAssocID="{CDF82ABA-EA55-C646-A53C-11E04BA87174}" presName="parTrans" presStyleLbl="bgSibTrans2D1" presStyleIdx="3" presStyleCnt="5"/>
      <dgm:spPr/>
      <dgm:t>
        <a:bodyPr/>
        <a:lstStyle/>
        <a:p>
          <a:endParaRPr lang="en-US"/>
        </a:p>
      </dgm:t>
    </dgm:pt>
    <dgm:pt modelId="{539F402C-B812-5844-B772-4EBEEC5857B9}" type="pres">
      <dgm:prSet presAssocID="{70EF0716-A50B-7E49-851F-27C182DECEF5}" presName="node" presStyleLbl="node1" presStyleIdx="3" presStyleCnt="5">
        <dgm:presLayoutVars>
          <dgm:bulletEnabled val="1"/>
        </dgm:presLayoutVars>
      </dgm:prSet>
      <dgm:spPr/>
      <dgm:t>
        <a:bodyPr/>
        <a:lstStyle/>
        <a:p>
          <a:endParaRPr lang="en-US"/>
        </a:p>
      </dgm:t>
    </dgm:pt>
    <dgm:pt modelId="{F95EBCA6-E203-2E47-AE0C-32712EBF9059}" type="pres">
      <dgm:prSet presAssocID="{D8670773-45F0-9F42-8FB9-6EDFDF08706D}" presName="parTrans" presStyleLbl="bgSibTrans2D1" presStyleIdx="4" presStyleCnt="5"/>
      <dgm:spPr/>
      <dgm:t>
        <a:bodyPr/>
        <a:lstStyle/>
        <a:p>
          <a:endParaRPr lang="en-US"/>
        </a:p>
      </dgm:t>
    </dgm:pt>
    <dgm:pt modelId="{5E9EA88C-AC17-844C-B1C8-0EC16EE66BF6}" type="pres">
      <dgm:prSet presAssocID="{48D988DB-D031-BA43-AD68-D71B06BB6B47}" presName="node" presStyleLbl="node1" presStyleIdx="4" presStyleCnt="5">
        <dgm:presLayoutVars>
          <dgm:bulletEnabled val="1"/>
        </dgm:presLayoutVars>
      </dgm:prSet>
      <dgm:spPr/>
      <dgm:t>
        <a:bodyPr/>
        <a:lstStyle/>
        <a:p>
          <a:endParaRPr lang="en-US"/>
        </a:p>
      </dgm:t>
    </dgm:pt>
  </dgm:ptLst>
  <dgm:cxnLst>
    <dgm:cxn modelId="{DBE05A05-E7FC-1D41-B051-F2ACE03457E5}" type="presOf" srcId="{70EF0716-A50B-7E49-851F-27C182DECEF5}" destId="{539F402C-B812-5844-B772-4EBEEC5857B9}" srcOrd="0" destOrd="0" presId="urn:microsoft.com/office/officeart/2005/8/layout/radial4"/>
    <dgm:cxn modelId="{03291D07-8396-B440-9F46-FF11973A82A1}" srcId="{225FA901-6989-5343-9F0F-3E52B215178F}" destId="{F05547C7-C9FF-2F40-BC92-B2C6872FDFC6}" srcOrd="0" destOrd="0" parTransId="{DAF52A05-1F20-6C45-ACE7-E310A497498A}" sibTransId="{3C910E75-9E32-A247-9354-9D84AB1B0F27}"/>
    <dgm:cxn modelId="{1CEA0800-D842-C24F-A74E-C93BF2089AEC}" type="presOf" srcId="{89E55284-EC32-124F-A0AA-CD9C569FD7FE}" destId="{E6566619-4D13-1E42-94E6-96EDE0C83F68}" srcOrd="0" destOrd="0" presId="urn:microsoft.com/office/officeart/2005/8/layout/radial4"/>
    <dgm:cxn modelId="{0AFD8E5D-EAFF-FB4A-9FBD-FFCCF0942FFE}" type="presOf" srcId="{F05547C7-C9FF-2F40-BC92-B2C6872FDFC6}" destId="{513549E1-6EBA-5045-9B38-E045E5AD2B0B}" srcOrd="0" destOrd="0" presId="urn:microsoft.com/office/officeart/2005/8/layout/radial4"/>
    <dgm:cxn modelId="{90DCA96B-8B40-6D40-B6E2-008928FEEF96}" srcId="{F05547C7-C9FF-2F40-BC92-B2C6872FDFC6}" destId="{70EF0716-A50B-7E49-851F-27C182DECEF5}" srcOrd="3" destOrd="0" parTransId="{CDF82ABA-EA55-C646-A53C-11E04BA87174}" sibTransId="{BBF7F016-055D-064B-8812-8BB279EB4148}"/>
    <dgm:cxn modelId="{DA9F3FB1-8D73-8A4C-BFA8-5AEB443CE66D}" type="presOf" srcId="{CDF82ABA-EA55-C646-A53C-11E04BA87174}" destId="{72B7E4D5-20BD-9D49-958E-6AA319CA525E}" srcOrd="0" destOrd="0" presId="urn:microsoft.com/office/officeart/2005/8/layout/radial4"/>
    <dgm:cxn modelId="{EE4C1C83-0513-0E4E-BBD1-A6FEBCBB4B86}" type="presOf" srcId="{D8670773-45F0-9F42-8FB9-6EDFDF08706D}" destId="{F95EBCA6-E203-2E47-AE0C-32712EBF9059}" srcOrd="0" destOrd="0" presId="urn:microsoft.com/office/officeart/2005/8/layout/radial4"/>
    <dgm:cxn modelId="{505A7A4B-05B2-3048-B540-11670E335E35}" srcId="{F05547C7-C9FF-2F40-BC92-B2C6872FDFC6}" destId="{4B5F27E8-7CD3-8847-AECC-C56D97C9CE94}" srcOrd="2" destOrd="0" parTransId="{67DBBB62-EB43-994B-A965-4BEE81A00C55}" sibTransId="{9D343128-A839-7A41-96BE-3A9C760E5DB3}"/>
    <dgm:cxn modelId="{00054DCA-A32E-B54F-9ABD-EE3474D741DB}" type="presOf" srcId="{67DBBB62-EB43-994B-A965-4BEE81A00C55}" destId="{5EC9BAB0-C4C7-9D4C-A939-9C8446FCCB70}" srcOrd="0" destOrd="0" presId="urn:microsoft.com/office/officeart/2005/8/layout/radial4"/>
    <dgm:cxn modelId="{51CABF4C-4F54-864C-92A2-352BA0A0035E}" type="presOf" srcId="{44D5F3DA-6B26-024C-B1B6-EE11C5564B63}" destId="{B781E791-1B2F-1F4E-8587-1192F81D2CE2}" srcOrd="0" destOrd="0" presId="urn:microsoft.com/office/officeart/2005/8/layout/radial4"/>
    <dgm:cxn modelId="{5B9D8180-4CAF-814D-B11B-084B67E22B90}" type="presOf" srcId="{E89F8404-F62B-D747-8CEC-10AD19E1F812}" destId="{C4C53DAB-C3B2-9548-BEC5-6F9BCF4F202E}" srcOrd="0" destOrd="0" presId="urn:microsoft.com/office/officeart/2005/8/layout/radial4"/>
    <dgm:cxn modelId="{4D1F63CB-2372-3B48-BF55-BA0EDE6A9736}" srcId="{F05547C7-C9FF-2F40-BC92-B2C6872FDFC6}" destId="{92923C19-FB8C-884E-9F7D-B29CBE795972}" srcOrd="0" destOrd="0" parTransId="{89E55284-EC32-124F-A0AA-CD9C569FD7FE}" sibTransId="{8366C542-B82F-B74A-9B6E-6509DD3E498F}"/>
    <dgm:cxn modelId="{C95327B4-8875-C04E-ACEA-243E5862D9F9}" type="presOf" srcId="{48D988DB-D031-BA43-AD68-D71B06BB6B47}" destId="{5E9EA88C-AC17-844C-B1C8-0EC16EE66BF6}" srcOrd="0" destOrd="0" presId="urn:microsoft.com/office/officeart/2005/8/layout/radial4"/>
    <dgm:cxn modelId="{5A180E51-CDA1-8E49-B162-C726248D3098}" type="presOf" srcId="{4B5F27E8-7CD3-8847-AECC-C56D97C9CE94}" destId="{94E44478-DDDF-8042-9F76-4F00490CEEEF}" srcOrd="0" destOrd="0" presId="urn:microsoft.com/office/officeart/2005/8/layout/radial4"/>
    <dgm:cxn modelId="{909EEE52-6E2B-EC4E-A64A-5B3BD6B66E96}" type="presOf" srcId="{92923C19-FB8C-884E-9F7D-B29CBE795972}" destId="{16381FE7-D6D3-B542-B7F2-135478A01FF3}" srcOrd="0" destOrd="0" presId="urn:microsoft.com/office/officeart/2005/8/layout/radial4"/>
    <dgm:cxn modelId="{15E8BE2E-1021-3140-BA3F-47828098FC05}" srcId="{F05547C7-C9FF-2F40-BC92-B2C6872FDFC6}" destId="{E89F8404-F62B-D747-8CEC-10AD19E1F812}" srcOrd="1" destOrd="0" parTransId="{44D5F3DA-6B26-024C-B1B6-EE11C5564B63}" sibTransId="{73D51556-D7A7-4045-984E-E5AD68FFD999}"/>
    <dgm:cxn modelId="{950CD0E0-DBA3-A740-BE8A-061E40243D62}" srcId="{F05547C7-C9FF-2F40-BC92-B2C6872FDFC6}" destId="{48D988DB-D031-BA43-AD68-D71B06BB6B47}" srcOrd="4" destOrd="0" parTransId="{D8670773-45F0-9F42-8FB9-6EDFDF08706D}" sibTransId="{31EC6235-1170-7645-B471-D9A5AB1B7833}"/>
    <dgm:cxn modelId="{63DE19FE-3276-5D41-89D4-391286E875D6}" type="presOf" srcId="{225FA901-6989-5343-9F0F-3E52B215178F}" destId="{EBC7C575-406D-6844-83C2-24DAE83E8708}" srcOrd="0" destOrd="0" presId="urn:microsoft.com/office/officeart/2005/8/layout/radial4"/>
    <dgm:cxn modelId="{5D206018-FE6A-B044-A5A5-7115DD8B85A0}" type="presParOf" srcId="{EBC7C575-406D-6844-83C2-24DAE83E8708}" destId="{513549E1-6EBA-5045-9B38-E045E5AD2B0B}" srcOrd="0" destOrd="0" presId="urn:microsoft.com/office/officeart/2005/8/layout/radial4"/>
    <dgm:cxn modelId="{E41B19CA-86CA-7348-A872-8AE53652061C}" type="presParOf" srcId="{EBC7C575-406D-6844-83C2-24DAE83E8708}" destId="{E6566619-4D13-1E42-94E6-96EDE0C83F68}" srcOrd="1" destOrd="0" presId="urn:microsoft.com/office/officeart/2005/8/layout/radial4"/>
    <dgm:cxn modelId="{5B0294BA-81BC-FA4E-83D0-0E4409AD5957}" type="presParOf" srcId="{EBC7C575-406D-6844-83C2-24DAE83E8708}" destId="{16381FE7-D6D3-B542-B7F2-135478A01FF3}" srcOrd="2" destOrd="0" presId="urn:microsoft.com/office/officeart/2005/8/layout/radial4"/>
    <dgm:cxn modelId="{07E475D6-F70F-F641-AE84-9F46A55B9B93}" type="presParOf" srcId="{EBC7C575-406D-6844-83C2-24DAE83E8708}" destId="{B781E791-1B2F-1F4E-8587-1192F81D2CE2}" srcOrd="3" destOrd="0" presId="urn:microsoft.com/office/officeart/2005/8/layout/radial4"/>
    <dgm:cxn modelId="{325AAA87-C23C-5C41-9D64-F7B3045757E2}" type="presParOf" srcId="{EBC7C575-406D-6844-83C2-24DAE83E8708}" destId="{C4C53DAB-C3B2-9548-BEC5-6F9BCF4F202E}" srcOrd="4" destOrd="0" presId="urn:microsoft.com/office/officeart/2005/8/layout/radial4"/>
    <dgm:cxn modelId="{6C5668C5-C06F-9046-A1EB-F450AFEB609B}" type="presParOf" srcId="{EBC7C575-406D-6844-83C2-24DAE83E8708}" destId="{5EC9BAB0-C4C7-9D4C-A939-9C8446FCCB70}" srcOrd="5" destOrd="0" presId="urn:microsoft.com/office/officeart/2005/8/layout/radial4"/>
    <dgm:cxn modelId="{2128EDD7-8586-7C4B-BB09-4C0BAD951EC1}" type="presParOf" srcId="{EBC7C575-406D-6844-83C2-24DAE83E8708}" destId="{94E44478-DDDF-8042-9F76-4F00490CEEEF}" srcOrd="6" destOrd="0" presId="urn:microsoft.com/office/officeart/2005/8/layout/radial4"/>
    <dgm:cxn modelId="{CECAA54C-7462-CE4E-9519-53604780DBCD}" type="presParOf" srcId="{EBC7C575-406D-6844-83C2-24DAE83E8708}" destId="{72B7E4D5-20BD-9D49-958E-6AA319CA525E}" srcOrd="7" destOrd="0" presId="urn:microsoft.com/office/officeart/2005/8/layout/radial4"/>
    <dgm:cxn modelId="{772C3046-4175-484B-9904-E6338867ABEB}" type="presParOf" srcId="{EBC7C575-406D-6844-83C2-24DAE83E8708}" destId="{539F402C-B812-5844-B772-4EBEEC5857B9}" srcOrd="8" destOrd="0" presId="urn:microsoft.com/office/officeart/2005/8/layout/radial4"/>
    <dgm:cxn modelId="{687A3D1E-0E42-7C41-97ED-B0A04E7DF305}" type="presParOf" srcId="{EBC7C575-406D-6844-83C2-24DAE83E8708}" destId="{F95EBCA6-E203-2E47-AE0C-32712EBF9059}" srcOrd="9" destOrd="0" presId="urn:microsoft.com/office/officeart/2005/8/layout/radial4"/>
    <dgm:cxn modelId="{0A6829B9-B7BC-8541-A088-88BE923EE10D}" type="presParOf" srcId="{EBC7C575-406D-6844-83C2-24DAE83E8708}" destId="{5E9EA88C-AC17-844C-B1C8-0EC16EE66BF6}"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280EE-2191-AB47-B64F-57FA8892BA45}"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1916E872-D270-5747-9190-7DDADE43EBB8}">
      <dgm:prSet phldrT="[Text]" custT="1"/>
      <dgm:spPr/>
      <dgm:t>
        <a:bodyPr/>
        <a:lstStyle/>
        <a:p>
          <a:r>
            <a:rPr lang="en-US" sz="2400" dirty="0"/>
            <a:t>Worship Theme </a:t>
          </a:r>
        </a:p>
      </dgm:t>
    </dgm:pt>
    <dgm:pt modelId="{BB2C5E16-D24F-954F-B1F3-013D01A58088}" type="parTrans" cxnId="{07F73220-F488-574D-9A22-148E80CC0108}">
      <dgm:prSet/>
      <dgm:spPr/>
      <dgm:t>
        <a:bodyPr/>
        <a:lstStyle/>
        <a:p>
          <a:endParaRPr lang="en-US"/>
        </a:p>
      </dgm:t>
    </dgm:pt>
    <dgm:pt modelId="{86A5BF82-EBE1-E249-A755-534C7E2CC907}" type="sibTrans" cxnId="{07F73220-F488-574D-9A22-148E80CC0108}">
      <dgm:prSet/>
      <dgm:spPr/>
      <dgm:t>
        <a:bodyPr/>
        <a:lstStyle/>
        <a:p>
          <a:endParaRPr lang="en-US"/>
        </a:p>
      </dgm:t>
    </dgm:pt>
    <dgm:pt modelId="{58034219-37C6-8442-A56F-638F64A9DEA5}">
      <dgm:prSet phldrT="[Text]" custT="1"/>
      <dgm:spPr/>
      <dgm:t>
        <a:bodyPr/>
        <a:lstStyle/>
        <a:p>
          <a:r>
            <a:rPr lang="en-US" sz="2400" dirty="0"/>
            <a:t>Readings</a:t>
          </a:r>
        </a:p>
      </dgm:t>
    </dgm:pt>
    <dgm:pt modelId="{EE3FBCAE-A9DC-0C4F-AC82-752F747CAD38}" type="parTrans" cxnId="{F5A115C7-2E36-564C-B7A7-BFBABE5F2AC7}">
      <dgm:prSet/>
      <dgm:spPr/>
      <dgm:t>
        <a:bodyPr/>
        <a:lstStyle/>
        <a:p>
          <a:endParaRPr lang="en-US"/>
        </a:p>
      </dgm:t>
    </dgm:pt>
    <dgm:pt modelId="{21BACC4B-ADAC-184B-BBC3-030A49AB499A}" type="sibTrans" cxnId="{F5A115C7-2E36-564C-B7A7-BFBABE5F2AC7}">
      <dgm:prSet/>
      <dgm:spPr/>
      <dgm:t>
        <a:bodyPr/>
        <a:lstStyle/>
        <a:p>
          <a:endParaRPr lang="en-US"/>
        </a:p>
      </dgm:t>
    </dgm:pt>
    <dgm:pt modelId="{FB251B13-3C64-8D49-8A25-5FF1158CE792}">
      <dgm:prSet phldrT="[Text]" custT="1"/>
      <dgm:spPr/>
      <dgm:t>
        <a:bodyPr/>
        <a:lstStyle/>
        <a:p>
          <a:r>
            <a:rPr lang="en-US" sz="2400" dirty="0"/>
            <a:t>Homily/Sermon</a:t>
          </a:r>
        </a:p>
      </dgm:t>
    </dgm:pt>
    <dgm:pt modelId="{5233B22D-E0DD-D54F-9A78-6258FCBDC497}" type="parTrans" cxnId="{9110BD83-B711-D34D-8A50-7FE76F383424}">
      <dgm:prSet/>
      <dgm:spPr/>
      <dgm:t>
        <a:bodyPr/>
        <a:lstStyle/>
        <a:p>
          <a:endParaRPr lang="en-US"/>
        </a:p>
      </dgm:t>
    </dgm:pt>
    <dgm:pt modelId="{A443C3CB-A125-BB42-85A5-AF8F75AAAF2E}" type="sibTrans" cxnId="{9110BD83-B711-D34D-8A50-7FE76F383424}">
      <dgm:prSet/>
      <dgm:spPr/>
      <dgm:t>
        <a:bodyPr/>
        <a:lstStyle/>
        <a:p>
          <a:endParaRPr lang="en-US"/>
        </a:p>
      </dgm:t>
    </dgm:pt>
    <dgm:pt modelId="{C3DF2CC4-36A9-D94D-A7CB-6C98FDFA9B95}">
      <dgm:prSet phldrT="[Text]" custT="1"/>
      <dgm:spPr/>
      <dgm:t>
        <a:bodyPr/>
        <a:lstStyle/>
        <a:p>
          <a:r>
            <a:rPr lang="en-US" sz="2400" dirty="0"/>
            <a:t>Family</a:t>
          </a:r>
        </a:p>
        <a:p>
          <a:r>
            <a:rPr lang="en-US" sz="2400" dirty="0"/>
            <a:t>Youth</a:t>
          </a:r>
        </a:p>
        <a:p>
          <a:r>
            <a:rPr lang="en-US" sz="2400" dirty="0"/>
            <a:t>Adults</a:t>
          </a:r>
        </a:p>
      </dgm:t>
    </dgm:pt>
    <dgm:pt modelId="{A08ED034-B0F6-C445-8F32-9BBB951708D8}" type="parTrans" cxnId="{F934B142-9BD0-2E4C-8BEC-AE67B061CCAC}">
      <dgm:prSet/>
      <dgm:spPr/>
      <dgm:t>
        <a:bodyPr/>
        <a:lstStyle/>
        <a:p>
          <a:endParaRPr lang="en-US"/>
        </a:p>
      </dgm:t>
    </dgm:pt>
    <dgm:pt modelId="{D802B628-9C67-D745-8FE8-E7A9E2EE89A7}" type="sibTrans" cxnId="{F934B142-9BD0-2E4C-8BEC-AE67B061CCAC}">
      <dgm:prSet/>
      <dgm:spPr/>
      <dgm:t>
        <a:bodyPr/>
        <a:lstStyle/>
        <a:p>
          <a:endParaRPr lang="en-US"/>
        </a:p>
      </dgm:t>
    </dgm:pt>
    <dgm:pt modelId="{692ECF15-C477-2E43-8095-29D1E350139D}">
      <dgm:prSet phldrT="[Text]" custT="1"/>
      <dgm:spPr/>
      <dgm:t>
        <a:bodyPr/>
        <a:lstStyle/>
        <a:p>
          <a:r>
            <a:rPr lang="en-US" sz="2400" dirty="0"/>
            <a:t>Learn</a:t>
          </a:r>
        </a:p>
      </dgm:t>
    </dgm:pt>
    <dgm:pt modelId="{E335D6C3-6486-3D46-99E4-724AD81DF737}" type="parTrans" cxnId="{CA86B308-B76F-D844-870F-8DD8FF8614CE}">
      <dgm:prSet/>
      <dgm:spPr/>
      <dgm:t>
        <a:bodyPr/>
        <a:lstStyle/>
        <a:p>
          <a:endParaRPr lang="en-US"/>
        </a:p>
      </dgm:t>
    </dgm:pt>
    <dgm:pt modelId="{8BA9F153-F633-D540-8F15-DE916CB73198}" type="sibTrans" cxnId="{CA86B308-B76F-D844-870F-8DD8FF8614CE}">
      <dgm:prSet/>
      <dgm:spPr/>
      <dgm:t>
        <a:bodyPr/>
        <a:lstStyle/>
        <a:p>
          <a:endParaRPr lang="en-US"/>
        </a:p>
      </dgm:t>
    </dgm:pt>
    <dgm:pt modelId="{AA8B0C1C-C772-5749-8E24-B51976070798}">
      <dgm:prSet phldrT="[Text]" custT="1"/>
      <dgm:spPr/>
      <dgm:t>
        <a:bodyPr/>
        <a:lstStyle/>
        <a:p>
          <a:r>
            <a:rPr lang="en-US" sz="2400" dirty="0"/>
            <a:t>Read</a:t>
          </a:r>
        </a:p>
      </dgm:t>
    </dgm:pt>
    <dgm:pt modelId="{FACD822A-554C-9543-B848-DC0E696C9D63}" type="parTrans" cxnId="{B7FE477F-5888-BE42-BE7C-887E801C0FB9}">
      <dgm:prSet/>
      <dgm:spPr/>
      <dgm:t>
        <a:bodyPr/>
        <a:lstStyle/>
        <a:p>
          <a:endParaRPr lang="en-US"/>
        </a:p>
      </dgm:t>
    </dgm:pt>
    <dgm:pt modelId="{6BDD4664-38D8-4446-B5ED-B98508DAB68D}" type="sibTrans" cxnId="{B7FE477F-5888-BE42-BE7C-887E801C0FB9}">
      <dgm:prSet/>
      <dgm:spPr/>
      <dgm:t>
        <a:bodyPr/>
        <a:lstStyle/>
        <a:p>
          <a:endParaRPr lang="en-US"/>
        </a:p>
      </dgm:t>
    </dgm:pt>
    <dgm:pt modelId="{B6EA3D47-88A0-A748-98B0-F4396CDA7899}">
      <dgm:prSet phldrT="[Text]" custT="1"/>
      <dgm:spPr/>
      <dgm:t>
        <a:bodyPr/>
        <a:lstStyle/>
        <a:p>
          <a:r>
            <a:rPr lang="en-US" sz="2400" dirty="0"/>
            <a:t>Podcast</a:t>
          </a:r>
        </a:p>
      </dgm:t>
    </dgm:pt>
    <dgm:pt modelId="{B360D4F6-35A2-0548-AD1C-2D5F7DDA4E2C}" type="parTrans" cxnId="{1E77CBDA-ED76-3743-B28D-24480777A007}">
      <dgm:prSet/>
      <dgm:spPr/>
      <dgm:t>
        <a:bodyPr/>
        <a:lstStyle/>
        <a:p>
          <a:endParaRPr lang="en-US"/>
        </a:p>
      </dgm:t>
    </dgm:pt>
    <dgm:pt modelId="{EACA62DD-D64F-9D44-AB8B-4E998869E709}" type="sibTrans" cxnId="{1E77CBDA-ED76-3743-B28D-24480777A007}">
      <dgm:prSet/>
      <dgm:spPr/>
      <dgm:t>
        <a:bodyPr/>
        <a:lstStyle/>
        <a:p>
          <a:endParaRPr lang="en-US"/>
        </a:p>
      </dgm:t>
    </dgm:pt>
    <dgm:pt modelId="{A1644879-F170-134C-92F2-E97F9221DD7E}">
      <dgm:prSet phldrT="[Text]" custT="1"/>
      <dgm:spPr/>
      <dgm:t>
        <a:bodyPr/>
        <a:lstStyle/>
        <a:p>
          <a:r>
            <a:rPr lang="en-US" sz="2400" dirty="0"/>
            <a:t>Watch / Listen</a:t>
          </a:r>
        </a:p>
      </dgm:t>
    </dgm:pt>
    <dgm:pt modelId="{B4DC54CA-2C76-1C47-ADD2-132FA9EB4227}" type="parTrans" cxnId="{DB6E88D6-3E00-7744-B686-0B14420CE616}">
      <dgm:prSet/>
      <dgm:spPr/>
      <dgm:t>
        <a:bodyPr/>
        <a:lstStyle/>
        <a:p>
          <a:endParaRPr lang="en-US"/>
        </a:p>
      </dgm:t>
    </dgm:pt>
    <dgm:pt modelId="{D136792E-2E34-C544-88A8-836ADE935CBB}" type="sibTrans" cxnId="{DB6E88D6-3E00-7744-B686-0B14420CE616}">
      <dgm:prSet/>
      <dgm:spPr/>
      <dgm:t>
        <a:bodyPr/>
        <a:lstStyle/>
        <a:p>
          <a:endParaRPr lang="en-US"/>
        </a:p>
      </dgm:t>
    </dgm:pt>
    <dgm:pt modelId="{7996A688-E19A-864D-8517-CA99A5FDAE73}">
      <dgm:prSet phldrT="[Text]" custT="1"/>
      <dgm:spPr/>
      <dgm:t>
        <a:bodyPr/>
        <a:lstStyle/>
        <a:p>
          <a:r>
            <a:rPr lang="en-US" sz="2400" dirty="0"/>
            <a:t>Scripture</a:t>
          </a:r>
        </a:p>
      </dgm:t>
    </dgm:pt>
    <dgm:pt modelId="{93CC62D3-3DA6-DE46-A902-032EDCBD7805}" type="parTrans" cxnId="{F3957310-B717-4F4B-AE57-D8EBB2A9897F}">
      <dgm:prSet/>
      <dgm:spPr/>
      <dgm:t>
        <a:bodyPr/>
        <a:lstStyle/>
        <a:p>
          <a:endParaRPr lang="en-US"/>
        </a:p>
      </dgm:t>
    </dgm:pt>
    <dgm:pt modelId="{16DB9EE3-A65B-9E44-855D-4455B5CEA861}" type="sibTrans" cxnId="{F3957310-B717-4F4B-AE57-D8EBB2A9897F}">
      <dgm:prSet/>
      <dgm:spPr/>
      <dgm:t>
        <a:bodyPr/>
        <a:lstStyle/>
        <a:p>
          <a:endParaRPr lang="en-US"/>
        </a:p>
      </dgm:t>
    </dgm:pt>
    <dgm:pt modelId="{B12B617E-3DA5-344F-AC1D-DC38EEF96055}">
      <dgm:prSet phldrT="[Text]" custT="1"/>
      <dgm:spPr/>
      <dgm:t>
        <a:bodyPr/>
        <a:lstStyle/>
        <a:p>
          <a:r>
            <a:rPr lang="en-US" sz="2400" dirty="0"/>
            <a:t>Prayer</a:t>
          </a:r>
        </a:p>
      </dgm:t>
    </dgm:pt>
    <dgm:pt modelId="{969F8AFD-3F45-1740-BEB0-D01013B9C0AC}" type="parTrans" cxnId="{19B55E9B-EBBC-4A45-9B3D-4CE151FA506A}">
      <dgm:prSet/>
      <dgm:spPr/>
      <dgm:t>
        <a:bodyPr/>
        <a:lstStyle/>
        <a:p>
          <a:endParaRPr lang="en-US"/>
        </a:p>
      </dgm:t>
    </dgm:pt>
    <dgm:pt modelId="{8E1FC212-261F-7C43-AB38-61624FE63351}" type="sibTrans" cxnId="{19B55E9B-EBBC-4A45-9B3D-4CE151FA506A}">
      <dgm:prSet/>
      <dgm:spPr/>
      <dgm:t>
        <a:bodyPr/>
        <a:lstStyle/>
        <a:p>
          <a:endParaRPr lang="en-US"/>
        </a:p>
      </dgm:t>
    </dgm:pt>
    <dgm:pt modelId="{65E760E0-7E8F-F741-AB22-B5F33ADDD38E}">
      <dgm:prSet phldrT="[Text]" custT="1"/>
      <dgm:spPr/>
      <dgm:t>
        <a:bodyPr/>
        <a:lstStyle/>
        <a:p>
          <a:r>
            <a:rPr lang="en-US" sz="2400" dirty="0"/>
            <a:t>Live</a:t>
          </a:r>
        </a:p>
      </dgm:t>
    </dgm:pt>
    <dgm:pt modelId="{7C4E104F-85ED-824C-80C7-FC48CC90AE67}" type="parTrans" cxnId="{A1352F6F-E5DB-0D4F-B00D-678FC403405A}">
      <dgm:prSet/>
      <dgm:spPr/>
      <dgm:t>
        <a:bodyPr/>
        <a:lstStyle/>
        <a:p>
          <a:endParaRPr lang="en-US"/>
        </a:p>
      </dgm:t>
    </dgm:pt>
    <dgm:pt modelId="{8CB725FE-BF19-0D45-A848-140109781C12}" type="sibTrans" cxnId="{A1352F6F-E5DB-0D4F-B00D-678FC403405A}">
      <dgm:prSet/>
      <dgm:spPr/>
      <dgm:t>
        <a:bodyPr/>
        <a:lstStyle/>
        <a:p>
          <a:endParaRPr lang="en-US"/>
        </a:p>
      </dgm:t>
    </dgm:pt>
    <dgm:pt modelId="{2A9075FC-E190-F14D-B668-C9C03E070897}" type="pres">
      <dgm:prSet presAssocID="{0FA280EE-2191-AB47-B64F-57FA8892BA45}" presName="composite" presStyleCnt="0">
        <dgm:presLayoutVars>
          <dgm:chMax val="5"/>
          <dgm:dir/>
          <dgm:animLvl val="ctr"/>
          <dgm:resizeHandles val="exact"/>
        </dgm:presLayoutVars>
      </dgm:prSet>
      <dgm:spPr/>
      <dgm:t>
        <a:bodyPr/>
        <a:lstStyle/>
        <a:p>
          <a:endParaRPr lang="en-US"/>
        </a:p>
      </dgm:t>
    </dgm:pt>
    <dgm:pt modelId="{57F251C0-005B-1B42-91E5-6CDC2D4C2362}" type="pres">
      <dgm:prSet presAssocID="{0FA280EE-2191-AB47-B64F-57FA8892BA45}" presName="cycle" presStyleCnt="0"/>
      <dgm:spPr/>
    </dgm:pt>
    <dgm:pt modelId="{93DB4D0C-CA08-834C-8F7D-8B0FE4CA5CB4}" type="pres">
      <dgm:prSet presAssocID="{0FA280EE-2191-AB47-B64F-57FA8892BA45}" presName="centerShape" presStyleCnt="0"/>
      <dgm:spPr/>
    </dgm:pt>
    <dgm:pt modelId="{88B1EF65-47E8-BA44-96A3-2115AADE0F64}" type="pres">
      <dgm:prSet presAssocID="{0FA280EE-2191-AB47-B64F-57FA8892BA45}" presName="connSite" presStyleLbl="node1" presStyleIdx="0" presStyleCnt="3"/>
      <dgm:spPr/>
    </dgm:pt>
    <dgm:pt modelId="{D5CB3A50-006E-F243-8459-6CAE83868574}" type="pres">
      <dgm:prSet presAssocID="{0FA280EE-2191-AB47-B64F-57FA8892BA45}" presName="visible" presStyleLbl="node1" presStyleIdx="0" presStyleCnt="3" custScaleX="102800" custScaleY="110740" custLinFactNeighborX="-21118" custLinFactNeighborY="-1429"/>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93CD82A7-B2ED-FE43-BDBB-CDD8CE6DF680}" type="pres">
      <dgm:prSet presAssocID="{BB2C5E16-D24F-954F-B1F3-013D01A58088}" presName="Name25" presStyleLbl="parChTrans1D1" presStyleIdx="0" presStyleCnt="2"/>
      <dgm:spPr/>
      <dgm:t>
        <a:bodyPr/>
        <a:lstStyle/>
        <a:p>
          <a:endParaRPr lang="en-US"/>
        </a:p>
      </dgm:t>
    </dgm:pt>
    <dgm:pt modelId="{FC161421-1A12-7A44-9711-31CFB3EC0298}" type="pres">
      <dgm:prSet presAssocID="{1916E872-D270-5747-9190-7DDADE43EBB8}" presName="node" presStyleCnt="0"/>
      <dgm:spPr/>
    </dgm:pt>
    <dgm:pt modelId="{A3633DD0-1AD1-EC4A-84C2-76503B59026E}" type="pres">
      <dgm:prSet presAssocID="{1916E872-D270-5747-9190-7DDADE43EBB8}" presName="parentNode" presStyleLbl="node1" presStyleIdx="1" presStyleCnt="3" custLinFactNeighborX="4271" custLinFactNeighborY="4383">
        <dgm:presLayoutVars>
          <dgm:chMax val="1"/>
          <dgm:bulletEnabled val="1"/>
        </dgm:presLayoutVars>
      </dgm:prSet>
      <dgm:spPr/>
      <dgm:t>
        <a:bodyPr/>
        <a:lstStyle/>
        <a:p>
          <a:endParaRPr lang="en-US"/>
        </a:p>
      </dgm:t>
    </dgm:pt>
    <dgm:pt modelId="{E12385C4-92BE-464B-8CCE-247AFA8BE1B5}" type="pres">
      <dgm:prSet presAssocID="{1916E872-D270-5747-9190-7DDADE43EBB8}" presName="childNode" presStyleLbl="revTx" presStyleIdx="0" presStyleCnt="2">
        <dgm:presLayoutVars>
          <dgm:bulletEnabled val="1"/>
        </dgm:presLayoutVars>
      </dgm:prSet>
      <dgm:spPr/>
      <dgm:t>
        <a:bodyPr/>
        <a:lstStyle/>
        <a:p>
          <a:endParaRPr lang="en-US"/>
        </a:p>
      </dgm:t>
    </dgm:pt>
    <dgm:pt modelId="{AC4988CA-88B2-0043-B12C-40D9D196AD84}" type="pres">
      <dgm:prSet presAssocID="{A08ED034-B0F6-C445-8F32-9BBB951708D8}" presName="Name25" presStyleLbl="parChTrans1D1" presStyleIdx="1" presStyleCnt="2"/>
      <dgm:spPr/>
      <dgm:t>
        <a:bodyPr/>
        <a:lstStyle/>
        <a:p>
          <a:endParaRPr lang="en-US"/>
        </a:p>
      </dgm:t>
    </dgm:pt>
    <dgm:pt modelId="{FE7F1E91-B87F-8A43-AE19-B4E60BDC8CC0}" type="pres">
      <dgm:prSet presAssocID="{C3DF2CC4-36A9-D94D-A7CB-6C98FDFA9B95}" presName="node" presStyleCnt="0"/>
      <dgm:spPr/>
    </dgm:pt>
    <dgm:pt modelId="{07A18B67-952E-2D43-8C57-E84B7ECF5F51}" type="pres">
      <dgm:prSet presAssocID="{C3DF2CC4-36A9-D94D-A7CB-6C98FDFA9B95}" presName="parentNode" presStyleLbl="node1" presStyleIdx="2" presStyleCnt="3" custScaleX="102320" custScaleY="102112" custLinFactNeighborX="15864" custLinFactNeighborY="-19441">
        <dgm:presLayoutVars>
          <dgm:chMax val="1"/>
          <dgm:bulletEnabled val="1"/>
        </dgm:presLayoutVars>
      </dgm:prSet>
      <dgm:spPr/>
      <dgm:t>
        <a:bodyPr/>
        <a:lstStyle/>
        <a:p>
          <a:endParaRPr lang="en-US"/>
        </a:p>
      </dgm:t>
    </dgm:pt>
    <dgm:pt modelId="{58BBF69C-37FF-6144-9BE3-F69A56AF2E44}" type="pres">
      <dgm:prSet presAssocID="{C3DF2CC4-36A9-D94D-A7CB-6C98FDFA9B95}" presName="childNode" presStyleLbl="revTx" presStyleIdx="1" presStyleCnt="2">
        <dgm:presLayoutVars>
          <dgm:bulletEnabled val="1"/>
        </dgm:presLayoutVars>
      </dgm:prSet>
      <dgm:spPr/>
      <dgm:t>
        <a:bodyPr/>
        <a:lstStyle/>
        <a:p>
          <a:endParaRPr lang="en-US"/>
        </a:p>
      </dgm:t>
    </dgm:pt>
  </dgm:ptLst>
  <dgm:cxnLst>
    <dgm:cxn modelId="{A8A174F4-A5D6-5E42-B72F-A4E82551DFF6}" type="presOf" srcId="{7996A688-E19A-864D-8517-CA99A5FDAE73}" destId="{58BBF69C-37FF-6144-9BE3-F69A56AF2E44}" srcOrd="0" destOrd="0" presId="urn:microsoft.com/office/officeart/2005/8/layout/radial2"/>
    <dgm:cxn modelId="{464632FB-2361-534E-BE27-431D0D6FD73B}" type="presOf" srcId="{0FA280EE-2191-AB47-B64F-57FA8892BA45}" destId="{2A9075FC-E190-F14D-B668-C9C03E070897}" srcOrd="0" destOrd="0" presId="urn:microsoft.com/office/officeart/2005/8/layout/radial2"/>
    <dgm:cxn modelId="{8E29E083-E386-3B41-B4D8-0024A9979619}" type="presOf" srcId="{FB251B13-3C64-8D49-8A25-5FF1158CE792}" destId="{E12385C4-92BE-464B-8CCE-247AFA8BE1B5}" srcOrd="0" destOrd="1" presId="urn:microsoft.com/office/officeart/2005/8/layout/radial2"/>
    <dgm:cxn modelId="{F5A115C7-2E36-564C-B7A7-BFBABE5F2AC7}" srcId="{1916E872-D270-5747-9190-7DDADE43EBB8}" destId="{58034219-37C6-8442-A56F-638F64A9DEA5}" srcOrd="0" destOrd="0" parTransId="{EE3FBCAE-A9DC-0C4F-AC82-752F747CAD38}" sibTransId="{21BACC4B-ADAC-184B-BBC3-030A49AB499A}"/>
    <dgm:cxn modelId="{AFFD4A98-F101-9E44-8F27-DAE39A1DCD8A}" type="presOf" srcId="{A1644879-F170-134C-92F2-E97F9221DD7E}" destId="{58BBF69C-37FF-6144-9BE3-F69A56AF2E44}" srcOrd="0" destOrd="2" presId="urn:microsoft.com/office/officeart/2005/8/layout/radial2"/>
    <dgm:cxn modelId="{07F73220-F488-574D-9A22-148E80CC0108}" srcId="{0FA280EE-2191-AB47-B64F-57FA8892BA45}" destId="{1916E872-D270-5747-9190-7DDADE43EBB8}" srcOrd="0" destOrd="0" parTransId="{BB2C5E16-D24F-954F-B1F3-013D01A58088}" sibTransId="{86A5BF82-EBE1-E249-A755-534C7E2CC907}"/>
    <dgm:cxn modelId="{F8C5CE41-D94B-3A4B-8D37-6F88CE49EE11}" type="presOf" srcId="{B6EA3D47-88A0-A748-98B0-F4396CDA7899}" destId="{E12385C4-92BE-464B-8CCE-247AFA8BE1B5}" srcOrd="0" destOrd="2" presId="urn:microsoft.com/office/officeart/2005/8/layout/radial2"/>
    <dgm:cxn modelId="{1E77CBDA-ED76-3743-B28D-24480777A007}" srcId="{1916E872-D270-5747-9190-7DDADE43EBB8}" destId="{B6EA3D47-88A0-A748-98B0-F4396CDA7899}" srcOrd="2" destOrd="0" parTransId="{B360D4F6-35A2-0548-AD1C-2D5F7DDA4E2C}" sibTransId="{EACA62DD-D64F-9D44-AB8B-4E998869E709}"/>
    <dgm:cxn modelId="{72929471-55F7-9841-A833-39F2DE5FC733}" type="presOf" srcId="{A08ED034-B0F6-C445-8F32-9BBB951708D8}" destId="{AC4988CA-88B2-0043-B12C-40D9D196AD84}" srcOrd="0" destOrd="0" presId="urn:microsoft.com/office/officeart/2005/8/layout/radial2"/>
    <dgm:cxn modelId="{DB6E88D6-3E00-7744-B686-0B14420CE616}" srcId="{C3DF2CC4-36A9-D94D-A7CB-6C98FDFA9B95}" destId="{A1644879-F170-134C-92F2-E97F9221DD7E}" srcOrd="2" destOrd="0" parTransId="{B4DC54CA-2C76-1C47-ADD2-132FA9EB4227}" sibTransId="{D136792E-2E34-C544-88A8-836ADE935CBB}"/>
    <dgm:cxn modelId="{7024F90B-6C0E-F441-B05D-B55BD87ECF44}" type="presOf" srcId="{65E760E0-7E8F-F741-AB22-B5F33ADDD38E}" destId="{58BBF69C-37FF-6144-9BE3-F69A56AF2E44}" srcOrd="0" destOrd="5" presId="urn:microsoft.com/office/officeart/2005/8/layout/radial2"/>
    <dgm:cxn modelId="{B7FE477F-5888-BE42-BE7C-887E801C0FB9}" srcId="{C3DF2CC4-36A9-D94D-A7CB-6C98FDFA9B95}" destId="{AA8B0C1C-C772-5749-8E24-B51976070798}" srcOrd="3" destOrd="0" parTransId="{FACD822A-554C-9543-B848-DC0E696C9D63}" sibTransId="{6BDD4664-38D8-4446-B5ED-B98508DAB68D}"/>
    <dgm:cxn modelId="{BA8C8DE8-C25A-D744-B95D-81737DCF46CD}" type="presOf" srcId="{AA8B0C1C-C772-5749-8E24-B51976070798}" destId="{58BBF69C-37FF-6144-9BE3-F69A56AF2E44}" srcOrd="0" destOrd="3" presId="urn:microsoft.com/office/officeart/2005/8/layout/radial2"/>
    <dgm:cxn modelId="{A1352F6F-E5DB-0D4F-B00D-678FC403405A}" srcId="{C3DF2CC4-36A9-D94D-A7CB-6C98FDFA9B95}" destId="{65E760E0-7E8F-F741-AB22-B5F33ADDD38E}" srcOrd="5" destOrd="0" parTransId="{7C4E104F-85ED-824C-80C7-FC48CC90AE67}" sibTransId="{8CB725FE-BF19-0D45-A848-140109781C12}"/>
    <dgm:cxn modelId="{19B55E9B-EBBC-4A45-9B3D-4CE151FA506A}" srcId="{C3DF2CC4-36A9-D94D-A7CB-6C98FDFA9B95}" destId="{B12B617E-3DA5-344F-AC1D-DC38EEF96055}" srcOrd="4" destOrd="0" parTransId="{969F8AFD-3F45-1740-BEB0-D01013B9C0AC}" sibTransId="{8E1FC212-261F-7C43-AB38-61624FE63351}"/>
    <dgm:cxn modelId="{6CCCDBFD-FD1C-CF43-9BAE-30C3F20C0E3D}" type="presOf" srcId="{692ECF15-C477-2E43-8095-29D1E350139D}" destId="{58BBF69C-37FF-6144-9BE3-F69A56AF2E44}" srcOrd="0" destOrd="1" presId="urn:microsoft.com/office/officeart/2005/8/layout/radial2"/>
    <dgm:cxn modelId="{868F56E2-89E8-D64D-A0AB-84D949ECD2AE}" type="presOf" srcId="{58034219-37C6-8442-A56F-638F64A9DEA5}" destId="{E12385C4-92BE-464B-8CCE-247AFA8BE1B5}" srcOrd="0" destOrd="0" presId="urn:microsoft.com/office/officeart/2005/8/layout/radial2"/>
    <dgm:cxn modelId="{F3957310-B717-4F4B-AE57-D8EBB2A9897F}" srcId="{C3DF2CC4-36A9-D94D-A7CB-6C98FDFA9B95}" destId="{7996A688-E19A-864D-8517-CA99A5FDAE73}" srcOrd="0" destOrd="0" parTransId="{93CC62D3-3DA6-DE46-A902-032EDCBD7805}" sibTransId="{16DB9EE3-A65B-9E44-855D-4455B5CEA861}"/>
    <dgm:cxn modelId="{D49FB49F-C2C4-1741-95DC-B3A468915776}" type="presOf" srcId="{C3DF2CC4-36A9-D94D-A7CB-6C98FDFA9B95}" destId="{07A18B67-952E-2D43-8C57-E84B7ECF5F51}" srcOrd="0" destOrd="0" presId="urn:microsoft.com/office/officeart/2005/8/layout/radial2"/>
    <dgm:cxn modelId="{D58589BA-F822-6948-A14C-90165390B0C1}" type="presOf" srcId="{1916E872-D270-5747-9190-7DDADE43EBB8}" destId="{A3633DD0-1AD1-EC4A-84C2-76503B59026E}" srcOrd="0" destOrd="0" presId="urn:microsoft.com/office/officeart/2005/8/layout/radial2"/>
    <dgm:cxn modelId="{CA86B308-B76F-D844-870F-8DD8FF8614CE}" srcId="{C3DF2CC4-36A9-D94D-A7CB-6C98FDFA9B95}" destId="{692ECF15-C477-2E43-8095-29D1E350139D}" srcOrd="1" destOrd="0" parTransId="{E335D6C3-6486-3D46-99E4-724AD81DF737}" sibTransId="{8BA9F153-F633-D540-8F15-DE916CB73198}"/>
    <dgm:cxn modelId="{9110BD83-B711-D34D-8A50-7FE76F383424}" srcId="{1916E872-D270-5747-9190-7DDADE43EBB8}" destId="{FB251B13-3C64-8D49-8A25-5FF1158CE792}" srcOrd="1" destOrd="0" parTransId="{5233B22D-E0DD-D54F-9A78-6258FCBDC497}" sibTransId="{A443C3CB-A125-BB42-85A5-AF8F75AAAF2E}"/>
    <dgm:cxn modelId="{62D9D2C5-BA9D-DB46-A114-48FCC6A5F943}" type="presOf" srcId="{BB2C5E16-D24F-954F-B1F3-013D01A58088}" destId="{93CD82A7-B2ED-FE43-BDBB-CDD8CE6DF680}" srcOrd="0" destOrd="0" presId="urn:microsoft.com/office/officeart/2005/8/layout/radial2"/>
    <dgm:cxn modelId="{F934B142-9BD0-2E4C-8BEC-AE67B061CCAC}" srcId="{0FA280EE-2191-AB47-B64F-57FA8892BA45}" destId="{C3DF2CC4-36A9-D94D-A7CB-6C98FDFA9B95}" srcOrd="1" destOrd="0" parTransId="{A08ED034-B0F6-C445-8F32-9BBB951708D8}" sibTransId="{D802B628-9C67-D745-8FE8-E7A9E2EE89A7}"/>
    <dgm:cxn modelId="{620EB156-B9CD-8448-8EAF-0500F06C3247}" type="presOf" srcId="{B12B617E-3DA5-344F-AC1D-DC38EEF96055}" destId="{58BBF69C-37FF-6144-9BE3-F69A56AF2E44}" srcOrd="0" destOrd="4" presId="urn:microsoft.com/office/officeart/2005/8/layout/radial2"/>
    <dgm:cxn modelId="{EFD50AA5-FB56-BB44-95D1-73EABE43068F}" type="presParOf" srcId="{2A9075FC-E190-F14D-B668-C9C03E070897}" destId="{57F251C0-005B-1B42-91E5-6CDC2D4C2362}" srcOrd="0" destOrd="0" presId="urn:microsoft.com/office/officeart/2005/8/layout/radial2"/>
    <dgm:cxn modelId="{1BE5CA5E-5C2E-3840-8BE1-C2193664B483}" type="presParOf" srcId="{57F251C0-005B-1B42-91E5-6CDC2D4C2362}" destId="{93DB4D0C-CA08-834C-8F7D-8B0FE4CA5CB4}" srcOrd="0" destOrd="0" presId="urn:microsoft.com/office/officeart/2005/8/layout/radial2"/>
    <dgm:cxn modelId="{E128F684-1535-2B4A-9013-5DD7FE88968B}" type="presParOf" srcId="{93DB4D0C-CA08-834C-8F7D-8B0FE4CA5CB4}" destId="{88B1EF65-47E8-BA44-96A3-2115AADE0F64}" srcOrd="0" destOrd="0" presId="urn:microsoft.com/office/officeart/2005/8/layout/radial2"/>
    <dgm:cxn modelId="{D5C002A2-87C3-EF4C-AB75-557CB274269C}" type="presParOf" srcId="{93DB4D0C-CA08-834C-8F7D-8B0FE4CA5CB4}" destId="{D5CB3A50-006E-F243-8459-6CAE83868574}" srcOrd="1" destOrd="0" presId="urn:microsoft.com/office/officeart/2005/8/layout/radial2"/>
    <dgm:cxn modelId="{D622F880-87EC-9B4C-9E9A-6D8579BE27BC}" type="presParOf" srcId="{57F251C0-005B-1B42-91E5-6CDC2D4C2362}" destId="{93CD82A7-B2ED-FE43-BDBB-CDD8CE6DF680}" srcOrd="1" destOrd="0" presId="urn:microsoft.com/office/officeart/2005/8/layout/radial2"/>
    <dgm:cxn modelId="{4019772A-E049-4746-A948-5F7A48EECDA8}" type="presParOf" srcId="{57F251C0-005B-1B42-91E5-6CDC2D4C2362}" destId="{FC161421-1A12-7A44-9711-31CFB3EC0298}" srcOrd="2" destOrd="0" presId="urn:microsoft.com/office/officeart/2005/8/layout/radial2"/>
    <dgm:cxn modelId="{298F1204-C5FA-764A-8F74-8017D2202AC4}" type="presParOf" srcId="{FC161421-1A12-7A44-9711-31CFB3EC0298}" destId="{A3633DD0-1AD1-EC4A-84C2-76503B59026E}" srcOrd="0" destOrd="0" presId="urn:microsoft.com/office/officeart/2005/8/layout/radial2"/>
    <dgm:cxn modelId="{8CA589EE-ED31-754A-AD5D-CFB625128B8A}" type="presParOf" srcId="{FC161421-1A12-7A44-9711-31CFB3EC0298}" destId="{E12385C4-92BE-464B-8CCE-247AFA8BE1B5}" srcOrd="1" destOrd="0" presId="urn:microsoft.com/office/officeart/2005/8/layout/radial2"/>
    <dgm:cxn modelId="{0F64125E-3F6C-2549-B7ED-88C9719C7A91}" type="presParOf" srcId="{57F251C0-005B-1B42-91E5-6CDC2D4C2362}" destId="{AC4988CA-88B2-0043-B12C-40D9D196AD84}" srcOrd="3" destOrd="0" presId="urn:microsoft.com/office/officeart/2005/8/layout/radial2"/>
    <dgm:cxn modelId="{A6D7A618-8032-3947-A5E1-6BDF9152581C}" type="presParOf" srcId="{57F251C0-005B-1B42-91E5-6CDC2D4C2362}" destId="{FE7F1E91-B87F-8A43-AE19-B4E60BDC8CC0}" srcOrd="4" destOrd="0" presId="urn:microsoft.com/office/officeart/2005/8/layout/radial2"/>
    <dgm:cxn modelId="{95409681-141C-4347-A1CC-0A1BAD323EA6}" type="presParOf" srcId="{FE7F1E91-B87F-8A43-AE19-B4E60BDC8CC0}" destId="{07A18B67-952E-2D43-8C57-E84B7ECF5F51}" srcOrd="0" destOrd="0" presId="urn:microsoft.com/office/officeart/2005/8/layout/radial2"/>
    <dgm:cxn modelId="{797E73BB-60A6-F644-9E98-D4B92B61F497}" type="presParOf" srcId="{FE7F1E91-B87F-8A43-AE19-B4E60BDC8CC0}" destId="{58BBF69C-37FF-6144-9BE3-F69A56AF2E4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C1528-61D8-104A-99DC-22274A647538}" type="doc">
      <dgm:prSet loTypeId="urn:microsoft.com/office/officeart/2005/8/layout/cycle3" loCatId="" qsTypeId="urn:microsoft.com/office/officeart/2005/8/quickstyle/simple2" qsCatId="simple" csTypeId="urn:microsoft.com/office/officeart/2005/8/colors/colorful2" csCatId="colorful" phldr="1"/>
      <dgm:spPr/>
      <dgm:t>
        <a:bodyPr/>
        <a:lstStyle/>
        <a:p>
          <a:endParaRPr lang="en-US"/>
        </a:p>
      </dgm:t>
    </dgm:pt>
    <dgm:pt modelId="{6AD4D654-1456-6143-9C6F-732EE741AB06}">
      <dgm:prSet phldrT="[Text]"/>
      <dgm:spPr/>
      <dgm:t>
        <a:bodyPr/>
        <a:lstStyle/>
        <a:p>
          <a:r>
            <a:rPr lang="en-US" b="1">
              <a:latin typeface="+mn-lt"/>
            </a:rPr>
            <a:t>1 - Preparation</a:t>
          </a:r>
          <a:r>
            <a:rPr lang="en-US">
              <a:latin typeface="+mn-lt"/>
            </a:rPr>
            <a:t>: </a:t>
          </a:r>
          <a:br>
            <a:rPr lang="en-US">
              <a:latin typeface="+mn-lt"/>
            </a:rPr>
          </a:br>
          <a:r>
            <a:rPr lang="en-US">
              <a:latin typeface="+mn-lt"/>
            </a:rPr>
            <a:t>knowledge &amp; practices for participating fully</a:t>
          </a:r>
        </a:p>
      </dgm:t>
    </dgm:pt>
    <dgm:pt modelId="{FFAA79B1-6116-B448-AA82-D28F74561F22}" type="parTrans" cxnId="{AE5764DA-71F1-4947-A64A-48F920F05A83}">
      <dgm:prSet/>
      <dgm:spPr/>
      <dgm:t>
        <a:bodyPr/>
        <a:lstStyle/>
        <a:p>
          <a:endParaRPr lang="en-US"/>
        </a:p>
      </dgm:t>
    </dgm:pt>
    <dgm:pt modelId="{9B422377-96C8-3347-913E-152720695D19}" type="sibTrans" cxnId="{AE5764DA-71F1-4947-A64A-48F920F05A83}">
      <dgm:prSet/>
      <dgm:spPr/>
      <dgm:t>
        <a:bodyPr/>
        <a:lstStyle/>
        <a:p>
          <a:endParaRPr lang="en-US"/>
        </a:p>
      </dgm:t>
    </dgm:pt>
    <dgm:pt modelId="{454580A2-BB39-5E45-AD74-00992D345B8B}">
      <dgm:prSet phldrT="[Text]"/>
      <dgm:spPr/>
      <dgm:t>
        <a:bodyPr/>
        <a:lstStyle/>
        <a:p>
          <a:r>
            <a:rPr lang="en-US" b="1">
              <a:latin typeface="+mn-lt"/>
            </a:rPr>
            <a:t>2 - Guided Participation</a:t>
          </a:r>
          <a:r>
            <a:rPr lang="en-US">
              <a:latin typeface="+mn-lt"/>
            </a:rPr>
            <a:t>: </a:t>
          </a:r>
          <a:br>
            <a:rPr lang="en-US">
              <a:latin typeface="+mn-lt"/>
            </a:rPr>
          </a:br>
          <a:r>
            <a:rPr lang="en-US">
              <a:latin typeface="+mn-lt"/>
            </a:rPr>
            <a:t>in the events of church life &amp; the Christian Faith</a:t>
          </a:r>
        </a:p>
      </dgm:t>
    </dgm:pt>
    <dgm:pt modelId="{6DFBC355-1F55-8D42-93AB-74E346D818B0}" type="parTrans" cxnId="{C025A369-D6E3-B248-AFDA-55DF5E200906}">
      <dgm:prSet/>
      <dgm:spPr/>
      <dgm:t>
        <a:bodyPr/>
        <a:lstStyle/>
        <a:p>
          <a:endParaRPr lang="en-US"/>
        </a:p>
      </dgm:t>
    </dgm:pt>
    <dgm:pt modelId="{48D1F1BE-D2EA-8649-BCC2-B6671D4E8A19}" type="sibTrans" cxnId="{C025A369-D6E3-B248-AFDA-55DF5E200906}">
      <dgm:prSet/>
      <dgm:spPr/>
      <dgm:t>
        <a:bodyPr/>
        <a:lstStyle/>
        <a:p>
          <a:endParaRPr lang="en-US"/>
        </a:p>
      </dgm:t>
    </dgm:pt>
    <dgm:pt modelId="{53BACFC6-64CC-6A40-A523-5DB4F49044C7}">
      <dgm:prSet phldrT="[Text]"/>
      <dgm:spPr/>
      <dgm:t>
        <a:bodyPr/>
        <a:lstStyle/>
        <a:p>
          <a:r>
            <a:rPr lang="en-US" b="1">
              <a:latin typeface="+mn-lt"/>
            </a:rPr>
            <a:t>3- Reflection</a:t>
          </a:r>
          <a:r>
            <a:rPr lang="en-US">
              <a:latin typeface="+mn-lt"/>
            </a:rPr>
            <a:t>:</a:t>
          </a:r>
          <a:br>
            <a:rPr lang="en-US">
              <a:latin typeface="+mn-lt"/>
            </a:rPr>
          </a:br>
          <a:r>
            <a:rPr lang="en-US">
              <a:latin typeface="+mn-lt"/>
            </a:rPr>
            <a:t>on the experience and living its meaning in daily life </a:t>
          </a:r>
        </a:p>
      </dgm:t>
    </dgm:pt>
    <dgm:pt modelId="{B00DDDFD-D9CC-F746-B535-E506F7800749}" type="parTrans" cxnId="{A21CE908-B8C0-A64F-8D45-753DD4501AF8}">
      <dgm:prSet/>
      <dgm:spPr/>
      <dgm:t>
        <a:bodyPr/>
        <a:lstStyle/>
        <a:p>
          <a:endParaRPr lang="en-US"/>
        </a:p>
      </dgm:t>
    </dgm:pt>
    <dgm:pt modelId="{9ED95691-2363-6444-97DD-72110DC9FAEA}" type="sibTrans" cxnId="{A21CE908-B8C0-A64F-8D45-753DD4501AF8}">
      <dgm:prSet/>
      <dgm:spPr/>
      <dgm:t>
        <a:bodyPr/>
        <a:lstStyle/>
        <a:p>
          <a:endParaRPr lang="en-US"/>
        </a:p>
      </dgm:t>
    </dgm:pt>
    <dgm:pt modelId="{33AEDC38-BB2D-0946-988A-6EB810279169}" type="pres">
      <dgm:prSet presAssocID="{9C1C1528-61D8-104A-99DC-22274A647538}" presName="Name0" presStyleCnt="0">
        <dgm:presLayoutVars>
          <dgm:dir/>
          <dgm:resizeHandles val="exact"/>
        </dgm:presLayoutVars>
      </dgm:prSet>
      <dgm:spPr/>
      <dgm:t>
        <a:bodyPr/>
        <a:lstStyle/>
        <a:p>
          <a:endParaRPr lang="en-US"/>
        </a:p>
      </dgm:t>
    </dgm:pt>
    <dgm:pt modelId="{4080DCF4-E42B-5340-981E-8F434C0165FD}" type="pres">
      <dgm:prSet presAssocID="{9C1C1528-61D8-104A-99DC-22274A647538}" presName="cycle" presStyleCnt="0"/>
      <dgm:spPr/>
    </dgm:pt>
    <dgm:pt modelId="{665F61AC-4C17-C347-BE30-92AE0C91DF06}" type="pres">
      <dgm:prSet presAssocID="{6AD4D654-1456-6143-9C6F-732EE741AB06}" presName="nodeFirstNode" presStyleLbl="node1" presStyleIdx="0" presStyleCnt="3" custRadScaleRad="100012" custRadScaleInc="999">
        <dgm:presLayoutVars>
          <dgm:bulletEnabled val="1"/>
        </dgm:presLayoutVars>
      </dgm:prSet>
      <dgm:spPr/>
      <dgm:t>
        <a:bodyPr/>
        <a:lstStyle/>
        <a:p>
          <a:endParaRPr lang="en-US"/>
        </a:p>
      </dgm:t>
    </dgm:pt>
    <dgm:pt modelId="{BEEC9AAA-1CE7-BF4C-B57C-1ADE4B0D156B}" type="pres">
      <dgm:prSet presAssocID="{9B422377-96C8-3347-913E-152720695D19}" presName="sibTransFirstNode" presStyleLbl="bgShp" presStyleIdx="0" presStyleCnt="1"/>
      <dgm:spPr/>
      <dgm:t>
        <a:bodyPr/>
        <a:lstStyle/>
        <a:p>
          <a:endParaRPr lang="en-US"/>
        </a:p>
      </dgm:t>
    </dgm:pt>
    <dgm:pt modelId="{96478C42-220D-754D-BFF0-723EB1331909}" type="pres">
      <dgm:prSet presAssocID="{454580A2-BB39-5E45-AD74-00992D345B8B}" presName="nodeFollowingNodes" presStyleLbl="node1" presStyleIdx="1" presStyleCnt="3" custRadScaleRad="119593" custRadScaleInc="-17119">
        <dgm:presLayoutVars>
          <dgm:bulletEnabled val="1"/>
        </dgm:presLayoutVars>
      </dgm:prSet>
      <dgm:spPr/>
      <dgm:t>
        <a:bodyPr/>
        <a:lstStyle/>
        <a:p>
          <a:endParaRPr lang="en-US"/>
        </a:p>
      </dgm:t>
    </dgm:pt>
    <dgm:pt modelId="{D808582F-540A-2D45-BB30-455919048987}" type="pres">
      <dgm:prSet presAssocID="{53BACFC6-64CC-6A40-A523-5DB4F49044C7}" presName="nodeFollowingNodes" presStyleLbl="node1" presStyleIdx="2" presStyleCnt="3" custRadScaleRad="111966" custRadScaleInc="25096">
        <dgm:presLayoutVars>
          <dgm:bulletEnabled val="1"/>
        </dgm:presLayoutVars>
      </dgm:prSet>
      <dgm:spPr/>
      <dgm:t>
        <a:bodyPr/>
        <a:lstStyle/>
        <a:p>
          <a:endParaRPr lang="en-US"/>
        </a:p>
      </dgm:t>
    </dgm:pt>
  </dgm:ptLst>
  <dgm:cxnLst>
    <dgm:cxn modelId="{AE5764DA-71F1-4947-A64A-48F920F05A83}" srcId="{9C1C1528-61D8-104A-99DC-22274A647538}" destId="{6AD4D654-1456-6143-9C6F-732EE741AB06}" srcOrd="0" destOrd="0" parTransId="{FFAA79B1-6116-B448-AA82-D28F74561F22}" sibTransId="{9B422377-96C8-3347-913E-152720695D19}"/>
    <dgm:cxn modelId="{5E73A1D0-CB95-B145-BD8E-1ED414FA5DDC}" type="presOf" srcId="{9C1C1528-61D8-104A-99DC-22274A647538}" destId="{33AEDC38-BB2D-0946-988A-6EB810279169}" srcOrd="0" destOrd="0" presId="urn:microsoft.com/office/officeart/2005/8/layout/cycle3"/>
    <dgm:cxn modelId="{0D63B0D7-23D4-A44B-86CF-658353569F42}" type="presOf" srcId="{454580A2-BB39-5E45-AD74-00992D345B8B}" destId="{96478C42-220D-754D-BFF0-723EB1331909}" srcOrd="0" destOrd="0" presId="urn:microsoft.com/office/officeart/2005/8/layout/cycle3"/>
    <dgm:cxn modelId="{0656DCB9-A648-A64B-BB1A-C42C2ABE623E}" type="presOf" srcId="{6AD4D654-1456-6143-9C6F-732EE741AB06}" destId="{665F61AC-4C17-C347-BE30-92AE0C91DF06}" srcOrd="0" destOrd="0" presId="urn:microsoft.com/office/officeart/2005/8/layout/cycle3"/>
    <dgm:cxn modelId="{C025A369-D6E3-B248-AFDA-55DF5E200906}" srcId="{9C1C1528-61D8-104A-99DC-22274A647538}" destId="{454580A2-BB39-5E45-AD74-00992D345B8B}" srcOrd="1" destOrd="0" parTransId="{6DFBC355-1F55-8D42-93AB-74E346D818B0}" sibTransId="{48D1F1BE-D2EA-8649-BCC2-B6671D4E8A19}"/>
    <dgm:cxn modelId="{826D61CB-120A-4B4D-A553-1878931D94B1}" type="presOf" srcId="{9B422377-96C8-3347-913E-152720695D19}" destId="{BEEC9AAA-1CE7-BF4C-B57C-1ADE4B0D156B}" srcOrd="0" destOrd="0" presId="urn:microsoft.com/office/officeart/2005/8/layout/cycle3"/>
    <dgm:cxn modelId="{62E7BAD2-5BAF-0C4F-B861-6E217F3DA84B}" type="presOf" srcId="{53BACFC6-64CC-6A40-A523-5DB4F49044C7}" destId="{D808582F-540A-2D45-BB30-455919048987}" srcOrd="0" destOrd="0" presId="urn:microsoft.com/office/officeart/2005/8/layout/cycle3"/>
    <dgm:cxn modelId="{A21CE908-B8C0-A64F-8D45-753DD4501AF8}" srcId="{9C1C1528-61D8-104A-99DC-22274A647538}" destId="{53BACFC6-64CC-6A40-A523-5DB4F49044C7}" srcOrd="2" destOrd="0" parTransId="{B00DDDFD-D9CC-F746-B535-E506F7800749}" sibTransId="{9ED95691-2363-6444-97DD-72110DC9FAEA}"/>
    <dgm:cxn modelId="{4887ADCC-A483-0940-9B90-84BAC21BB347}" type="presParOf" srcId="{33AEDC38-BB2D-0946-988A-6EB810279169}" destId="{4080DCF4-E42B-5340-981E-8F434C0165FD}" srcOrd="0" destOrd="0" presId="urn:microsoft.com/office/officeart/2005/8/layout/cycle3"/>
    <dgm:cxn modelId="{74B44934-8741-9740-BDB7-3C4DA030D393}" type="presParOf" srcId="{4080DCF4-E42B-5340-981E-8F434C0165FD}" destId="{665F61AC-4C17-C347-BE30-92AE0C91DF06}" srcOrd="0" destOrd="0" presId="urn:microsoft.com/office/officeart/2005/8/layout/cycle3"/>
    <dgm:cxn modelId="{C93FFA9B-ADAA-8E41-B558-2E73C93606F0}" type="presParOf" srcId="{4080DCF4-E42B-5340-981E-8F434C0165FD}" destId="{BEEC9AAA-1CE7-BF4C-B57C-1ADE4B0D156B}" srcOrd="1" destOrd="0" presId="urn:microsoft.com/office/officeart/2005/8/layout/cycle3"/>
    <dgm:cxn modelId="{AEDC1023-13F3-F94A-A225-593DA06969F7}" type="presParOf" srcId="{4080DCF4-E42B-5340-981E-8F434C0165FD}" destId="{96478C42-220D-754D-BFF0-723EB1331909}" srcOrd="2" destOrd="0" presId="urn:microsoft.com/office/officeart/2005/8/layout/cycle3"/>
    <dgm:cxn modelId="{2C5E13D2-6152-994D-A724-1F43F4E0897F}" type="presParOf" srcId="{4080DCF4-E42B-5340-981E-8F434C0165FD}" destId="{D808582F-540A-2D45-BB30-455919048987}"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014569-00F5-1043-9566-47607E9853FD}" type="doc">
      <dgm:prSet loTypeId="urn:microsoft.com/office/officeart/2005/8/layout/chart3" loCatId="" qsTypeId="urn:microsoft.com/office/officeart/2005/8/quickstyle/simple2" qsCatId="simple" csTypeId="urn:microsoft.com/office/officeart/2005/8/colors/colorful1" csCatId="colorful" phldr="1"/>
      <dgm:spPr/>
    </dgm:pt>
    <dgm:pt modelId="{15AFF3F0-F3DC-F345-852E-E715624C01AC}">
      <dgm:prSet phldrT="[Text]" custT="1"/>
      <dgm:spPr>
        <a:solidFill>
          <a:srgbClr val="008000"/>
        </a:solidFill>
      </dgm:spPr>
      <dgm:t>
        <a:bodyPr/>
        <a:lstStyle/>
        <a:p>
          <a:r>
            <a:rPr lang="en-US" sz="2000" b="1" dirty="0">
              <a:latin typeface="Calibri"/>
              <a:cs typeface="Calibri"/>
            </a:rPr>
            <a:t>Creed</a:t>
          </a:r>
        </a:p>
      </dgm:t>
    </dgm:pt>
    <dgm:pt modelId="{23F71BBF-4062-E648-A706-6584A1DDDCB0}" type="parTrans" cxnId="{61C4EEAA-73B3-C040-B27B-6BD2B6E578FB}">
      <dgm:prSet/>
      <dgm:spPr/>
      <dgm:t>
        <a:bodyPr/>
        <a:lstStyle/>
        <a:p>
          <a:endParaRPr lang="en-US"/>
        </a:p>
      </dgm:t>
    </dgm:pt>
    <dgm:pt modelId="{AF9C3DF7-FF42-D241-BD01-30777478667A}" type="sibTrans" cxnId="{61C4EEAA-73B3-C040-B27B-6BD2B6E578FB}">
      <dgm:prSet/>
      <dgm:spPr/>
      <dgm:t>
        <a:bodyPr/>
        <a:lstStyle/>
        <a:p>
          <a:endParaRPr lang="en-US"/>
        </a:p>
      </dgm:t>
    </dgm:pt>
    <dgm:pt modelId="{A4B27157-E3D0-7749-8FB0-84BA0B0E5BB3}">
      <dgm:prSet phldrT="[Text]" custT="1"/>
      <dgm:spPr>
        <a:solidFill>
          <a:srgbClr val="660066"/>
        </a:solidFill>
      </dgm:spPr>
      <dgm:t>
        <a:bodyPr/>
        <a:lstStyle/>
        <a:p>
          <a:r>
            <a:rPr lang="en-US" sz="2000" b="1" dirty="0">
              <a:latin typeface="Calibri"/>
              <a:cs typeface="Calibri"/>
            </a:rPr>
            <a:t>Sacraments</a:t>
          </a:r>
        </a:p>
      </dgm:t>
    </dgm:pt>
    <dgm:pt modelId="{7F51D119-4C64-7546-BDE6-3CEF3F2AC1E0}" type="parTrans" cxnId="{0CAA4081-D0CF-4A46-9D10-820443A44D2F}">
      <dgm:prSet/>
      <dgm:spPr/>
      <dgm:t>
        <a:bodyPr/>
        <a:lstStyle/>
        <a:p>
          <a:endParaRPr lang="en-US"/>
        </a:p>
      </dgm:t>
    </dgm:pt>
    <dgm:pt modelId="{2AE1815E-7D5F-124E-9F2F-1C31C5AD5222}" type="sibTrans" cxnId="{0CAA4081-D0CF-4A46-9D10-820443A44D2F}">
      <dgm:prSet/>
      <dgm:spPr/>
      <dgm:t>
        <a:bodyPr/>
        <a:lstStyle/>
        <a:p>
          <a:endParaRPr lang="en-US"/>
        </a:p>
      </dgm:t>
    </dgm:pt>
    <dgm:pt modelId="{AF41E893-101E-DF4F-B9C4-CCEAE1EA524A}">
      <dgm:prSet phldrT="[Text]" custT="1"/>
      <dgm:spPr/>
      <dgm:t>
        <a:bodyPr/>
        <a:lstStyle/>
        <a:p>
          <a:r>
            <a:rPr lang="en-US" sz="2000" b="1" dirty="0">
              <a:latin typeface="Calibri"/>
              <a:cs typeface="Calibri"/>
            </a:rPr>
            <a:t>Morality </a:t>
          </a:r>
        </a:p>
      </dgm:t>
    </dgm:pt>
    <dgm:pt modelId="{1B4C1FD5-18F0-CE40-BEBA-333AA3F2A2F8}" type="parTrans" cxnId="{5BDA281A-7DE5-AD44-AA34-2794531D58FD}">
      <dgm:prSet/>
      <dgm:spPr/>
      <dgm:t>
        <a:bodyPr/>
        <a:lstStyle/>
        <a:p>
          <a:endParaRPr lang="en-US"/>
        </a:p>
      </dgm:t>
    </dgm:pt>
    <dgm:pt modelId="{141D06ED-7222-BA41-A8DC-E8238F24ADC9}" type="sibTrans" cxnId="{5BDA281A-7DE5-AD44-AA34-2794531D58FD}">
      <dgm:prSet/>
      <dgm:spPr/>
      <dgm:t>
        <a:bodyPr/>
        <a:lstStyle/>
        <a:p>
          <a:endParaRPr lang="en-US"/>
        </a:p>
      </dgm:t>
    </dgm:pt>
    <dgm:pt modelId="{42D915D7-80F1-BC44-9CA0-DB85C418A380}">
      <dgm:prSet phldrT="[Text]" custT="1"/>
      <dgm:spPr/>
      <dgm:t>
        <a:bodyPr/>
        <a:lstStyle/>
        <a:p>
          <a:r>
            <a:rPr lang="en-US" sz="2000" b="1" dirty="0">
              <a:latin typeface="Calibri"/>
              <a:cs typeface="Calibri"/>
            </a:rPr>
            <a:t>Bible</a:t>
          </a:r>
        </a:p>
      </dgm:t>
    </dgm:pt>
    <dgm:pt modelId="{E390C19D-EAAE-3946-A1CB-CC34A76A462D}" type="parTrans" cxnId="{E17DA6FC-9590-E343-8754-0A4518B143F6}">
      <dgm:prSet/>
      <dgm:spPr/>
      <dgm:t>
        <a:bodyPr/>
        <a:lstStyle/>
        <a:p>
          <a:endParaRPr lang="en-US"/>
        </a:p>
      </dgm:t>
    </dgm:pt>
    <dgm:pt modelId="{E40B54F2-8E99-5443-B390-AC3A6C9D8AFB}" type="sibTrans" cxnId="{E17DA6FC-9590-E343-8754-0A4518B143F6}">
      <dgm:prSet/>
      <dgm:spPr/>
      <dgm:t>
        <a:bodyPr/>
        <a:lstStyle/>
        <a:p>
          <a:endParaRPr lang="en-US"/>
        </a:p>
      </dgm:t>
    </dgm:pt>
    <dgm:pt modelId="{570C2620-2EF7-D34C-A0CC-E8D197024F21}">
      <dgm:prSet phldrT="[Text]" custT="1"/>
      <dgm:spPr>
        <a:solidFill>
          <a:schemeClr val="accent1"/>
        </a:solidFill>
      </dgm:spPr>
      <dgm:t>
        <a:bodyPr/>
        <a:lstStyle/>
        <a:p>
          <a:r>
            <a:rPr lang="en-US" sz="2000" b="1" dirty="0">
              <a:latin typeface="Calibri"/>
              <a:cs typeface="Calibri"/>
            </a:rPr>
            <a:t>Justice</a:t>
          </a:r>
        </a:p>
      </dgm:t>
    </dgm:pt>
    <dgm:pt modelId="{05C0A59D-7C28-B14D-837E-6D6A37956D86}" type="parTrans" cxnId="{42F38398-1399-F84D-A95D-712C59EFA915}">
      <dgm:prSet/>
      <dgm:spPr/>
      <dgm:t>
        <a:bodyPr/>
        <a:lstStyle/>
        <a:p>
          <a:endParaRPr lang="en-US"/>
        </a:p>
      </dgm:t>
    </dgm:pt>
    <dgm:pt modelId="{467AB71D-FE5C-B142-B113-1B655AA9F25F}" type="sibTrans" cxnId="{42F38398-1399-F84D-A95D-712C59EFA915}">
      <dgm:prSet/>
      <dgm:spPr/>
      <dgm:t>
        <a:bodyPr/>
        <a:lstStyle/>
        <a:p>
          <a:endParaRPr lang="en-US"/>
        </a:p>
      </dgm:t>
    </dgm:pt>
    <dgm:pt modelId="{BA593A23-E401-594A-8FB3-46984BE690F1}">
      <dgm:prSet phldrT="[Text]" custT="1"/>
      <dgm:spPr/>
      <dgm:t>
        <a:bodyPr/>
        <a:lstStyle/>
        <a:p>
          <a:r>
            <a:rPr lang="en-US" sz="2000" b="1" dirty="0">
              <a:latin typeface="Calibri"/>
              <a:cs typeface="Calibri"/>
            </a:rPr>
            <a:t>Prayer</a:t>
          </a:r>
        </a:p>
      </dgm:t>
    </dgm:pt>
    <dgm:pt modelId="{0167007A-024B-7C44-904A-33D16638623A}" type="parTrans" cxnId="{ED4DBB8E-0C9E-0742-B5C9-EF5CA7307C86}">
      <dgm:prSet/>
      <dgm:spPr/>
      <dgm:t>
        <a:bodyPr/>
        <a:lstStyle/>
        <a:p>
          <a:endParaRPr lang="en-US"/>
        </a:p>
      </dgm:t>
    </dgm:pt>
    <dgm:pt modelId="{9EE801FA-A6CD-4342-93E7-FEB9EEE9037A}" type="sibTrans" cxnId="{ED4DBB8E-0C9E-0742-B5C9-EF5CA7307C86}">
      <dgm:prSet/>
      <dgm:spPr/>
      <dgm:t>
        <a:bodyPr/>
        <a:lstStyle/>
        <a:p>
          <a:endParaRPr lang="en-US"/>
        </a:p>
      </dgm:t>
    </dgm:pt>
    <dgm:pt modelId="{A14655E5-3945-5648-B517-11FBE90F968C}">
      <dgm:prSet phldrT="[Text]" custT="1"/>
      <dgm:spPr/>
      <dgm:t>
        <a:bodyPr/>
        <a:lstStyle/>
        <a:p>
          <a:r>
            <a:rPr lang="en-US" sz="2000" b="1" dirty="0">
              <a:latin typeface="Calibri"/>
              <a:cs typeface="Calibri"/>
            </a:rPr>
            <a:t>Christian Practices</a:t>
          </a:r>
        </a:p>
      </dgm:t>
    </dgm:pt>
    <dgm:pt modelId="{4A548787-E786-C14E-9668-FFDE887AFDC7}" type="parTrans" cxnId="{64A43B07-2EC2-564B-9EA9-78880926681F}">
      <dgm:prSet/>
      <dgm:spPr/>
      <dgm:t>
        <a:bodyPr/>
        <a:lstStyle/>
        <a:p>
          <a:endParaRPr lang="en-US"/>
        </a:p>
      </dgm:t>
    </dgm:pt>
    <dgm:pt modelId="{5C0E1A2D-31A3-364D-9886-85783F9C2686}" type="sibTrans" cxnId="{64A43B07-2EC2-564B-9EA9-78880926681F}">
      <dgm:prSet/>
      <dgm:spPr/>
      <dgm:t>
        <a:bodyPr/>
        <a:lstStyle/>
        <a:p>
          <a:endParaRPr lang="en-US"/>
        </a:p>
      </dgm:t>
    </dgm:pt>
    <dgm:pt modelId="{635110B4-5D5A-9E4C-97FC-E457EEA65B09}" type="pres">
      <dgm:prSet presAssocID="{AD014569-00F5-1043-9566-47607E9853FD}" presName="compositeShape" presStyleCnt="0">
        <dgm:presLayoutVars>
          <dgm:chMax val="7"/>
          <dgm:dir/>
          <dgm:resizeHandles val="exact"/>
        </dgm:presLayoutVars>
      </dgm:prSet>
      <dgm:spPr/>
    </dgm:pt>
    <dgm:pt modelId="{2006B753-6EBA-B64C-834A-81B6CAD9D867}" type="pres">
      <dgm:prSet presAssocID="{AD014569-00F5-1043-9566-47607E9853FD}" presName="wedge1" presStyleLbl="node1" presStyleIdx="0" presStyleCnt="7"/>
      <dgm:spPr/>
      <dgm:t>
        <a:bodyPr/>
        <a:lstStyle/>
        <a:p>
          <a:endParaRPr lang="en-US"/>
        </a:p>
      </dgm:t>
    </dgm:pt>
    <dgm:pt modelId="{9EE4035C-54D0-D740-8CE0-F8E19149B89C}" type="pres">
      <dgm:prSet presAssocID="{AD014569-00F5-1043-9566-47607E9853FD}" presName="wedge1Tx" presStyleLbl="node1" presStyleIdx="0" presStyleCnt="7">
        <dgm:presLayoutVars>
          <dgm:chMax val="0"/>
          <dgm:chPref val="0"/>
          <dgm:bulletEnabled val="1"/>
        </dgm:presLayoutVars>
      </dgm:prSet>
      <dgm:spPr/>
      <dgm:t>
        <a:bodyPr/>
        <a:lstStyle/>
        <a:p>
          <a:endParaRPr lang="en-US"/>
        </a:p>
      </dgm:t>
    </dgm:pt>
    <dgm:pt modelId="{3B32EF70-408B-5D4D-BF91-D5B1B9BE12C0}" type="pres">
      <dgm:prSet presAssocID="{AD014569-00F5-1043-9566-47607E9853FD}" presName="wedge2" presStyleLbl="node1" presStyleIdx="1" presStyleCnt="7" custScaleX="108387"/>
      <dgm:spPr/>
      <dgm:t>
        <a:bodyPr/>
        <a:lstStyle/>
        <a:p>
          <a:endParaRPr lang="en-US"/>
        </a:p>
      </dgm:t>
    </dgm:pt>
    <dgm:pt modelId="{47651A1E-8E91-BE4D-A4D1-71973A78C95C}" type="pres">
      <dgm:prSet presAssocID="{AD014569-00F5-1043-9566-47607E9853FD}" presName="wedge2Tx" presStyleLbl="node1" presStyleIdx="1" presStyleCnt="7">
        <dgm:presLayoutVars>
          <dgm:chMax val="0"/>
          <dgm:chPref val="0"/>
          <dgm:bulletEnabled val="1"/>
        </dgm:presLayoutVars>
      </dgm:prSet>
      <dgm:spPr/>
      <dgm:t>
        <a:bodyPr/>
        <a:lstStyle/>
        <a:p>
          <a:endParaRPr lang="en-US"/>
        </a:p>
      </dgm:t>
    </dgm:pt>
    <dgm:pt modelId="{7967BFE5-52D5-F348-9B50-BD69FB33BF17}" type="pres">
      <dgm:prSet presAssocID="{AD014569-00F5-1043-9566-47607E9853FD}" presName="wedge3" presStyleLbl="node1" presStyleIdx="2" presStyleCnt="7" custScaleX="107263"/>
      <dgm:spPr/>
      <dgm:t>
        <a:bodyPr/>
        <a:lstStyle/>
        <a:p>
          <a:endParaRPr lang="en-US"/>
        </a:p>
      </dgm:t>
    </dgm:pt>
    <dgm:pt modelId="{141BFA0B-38D4-6644-8EB2-B6ABF5825D23}" type="pres">
      <dgm:prSet presAssocID="{AD014569-00F5-1043-9566-47607E9853FD}" presName="wedge3Tx" presStyleLbl="node1" presStyleIdx="2" presStyleCnt="7">
        <dgm:presLayoutVars>
          <dgm:chMax val="0"/>
          <dgm:chPref val="0"/>
          <dgm:bulletEnabled val="1"/>
        </dgm:presLayoutVars>
      </dgm:prSet>
      <dgm:spPr/>
      <dgm:t>
        <a:bodyPr/>
        <a:lstStyle/>
        <a:p>
          <a:endParaRPr lang="en-US"/>
        </a:p>
      </dgm:t>
    </dgm:pt>
    <dgm:pt modelId="{E28C42C1-EBCD-C14F-8313-F05E5FA54EA7}" type="pres">
      <dgm:prSet presAssocID="{AD014569-00F5-1043-9566-47607E9853FD}" presName="wedge4" presStyleLbl="node1" presStyleIdx="3" presStyleCnt="7"/>
      <dgm:spPr/>
      <dgm:t>
        <a:bodyPr/>
        <a:lstStyle/>
        <a:p>
          <a:endParaRPr lang="en-US"/>
        </a:p>
      </dgm:t>
    </dgm:pt>
    <dgm:pt modelId="{4819B82C-8896-0E4B-937C-003D067F3A7D}" type="pres">
      <dgm:prSet presAssocID="{AD014569-00F5-1043-9566-47607E9853FD}" presName="wedge4Tx" presStyleLbl="node1" presStyleIdx="3" presStyleCnt="7">
        <dgm:presLayoutVars>
          <dgm:chMax val="0"/>
          <dgm:chPref val="0"/>
          <dgm:bulletEnabled val="1"/>
        </dgm:presLayoutVars>
      </dgm:prSet>
      <dgm:spPr/>
      <dgm:t>
        <a:bodyPr/>
        <a:lstStyle/>
        <a:p>
          <a:endParaRPr lang="en-US"/>
        </a:p>
      </dgm:t>
    </dgm:pt>
    <dgm:pt modelId="{34EE585A-F1C8-F24E-8F96-F460A93CEED1}" type="pres">
      <dgm:prSet presAssocID="{AD014569-00F5-1043-9566-47607E9853FD}" presName="wedge5" presStyleLbl="node1" presStyleIdx="4" presStyleCnt="7"/>
      <dgm:spPr/>
      <dgm:t>
        <a:bodyPr/>
        <a:lstStyle/>
        <a:p>
          <a:endParaRPr lang="en-US"/>
        </a:p>
      </dgm:t>
    </dgm:pt>
    <dgm:pt modelId="{52C746AF-44F2-664A-98A2-4D1F30BCDC2C}" type="pres">
      <dgm:prSet presAssocID="{AD014569-00F5-1043-9566-47607E9853FD}" presName="wedge5Tx" presStyleLbl="node1" presStyleIdx="4" presStyleCnt="7">
        <dgm:presLayoutVars>
          <dgm:chMax val="0"/>
          <dgm:chPref val="0"/>
          <dgm:bulletEnabled val="1"/>
        </dgm:presLayoutVars>
      </dgm:prSet>
      <dgm:spPr/>
      <dgm:t>
        <a:bodyPr/>
        <a:lstStyle/>
        <a:p>
          <a:endParaRPr lang="en-US"/>
        </a:p>
      </dgm:t>
    </dgm:pt>
    <dgm:pt modelId="{A9723760-983C-2747-8E00-F4E2F736503E}" type="pres">
      <dgm:prSet presAssocID="{AD014569-00F5-1043-9566-47607E9853FD}" presName="wedge6" presStyleLbl="node1" presStyleIdx="5" presStyleCnt="7"/>
      <dgm:spPr/>
      <dgm:t>
        <a:bodyPr/>
        <a:lstStyle/>
        <a:p>
          <a:endParaRPr lang="en-US"/>
        </a:p>
      </dgm:t>
    </dgm:pt>
    <dgm:pt modelId="{6CF78E18-0F4A-2F43-BDE2-5CF235B2E8B2}" type="pres">
      <dgm:prSet presAssocID="{AD014569-00F5-1043-9566-47607E9853FD}" presName="wedge6Tx" presStyleLbl="node1" presStyleIdx="5" presStyleCnt="7">
        <dgm:presLayoutVars>
          <dgm:chMax val="0"/>
          <dgm:chPref val="0"/>
          <dgm:bulletEnabled val="1"/>
        </dgm:presLayoutVars>
      </dgm:prSet>
      <dgm:spPr/>
      <dgm:t>
        <a:bodyPr/>
        <a:lstStyle/>
        <a:p>
          <a:endParaRPr lang="en-US"/>
        </a:p>
      </dgm:t>
    </dgm:pt>
    <dgm:pt modelId="{977DD02B-C72A-F041-8F0A-0B32D1E8AA7C}" type="pres">
      <dgm:prSet presAssocID="{AD014569-00F5-1043-9566-47607E9853FD}" presName="wedge7" presStyleLbl="node1" presStyleIdx="6" presStyleCnt="7"/>
      <dgm:spPr/>
      <dgm:t>
        <a:bodyPr/>
        <a:lstStyle/>
        <a:p>
          <a:endParaRPr lang="en-US"/>
        </a:p>
      </dgm:t>
    </dgm:pt>
    <dgm:pt modelId="{69AE60A2-6E9D-9B41-8CEC-EBB59973A7AC}" type="pres">
      <dgm:prSet presAssocID="{AD014569-00F5-1043-9566-47607E9853FD}" presName="wedge7Tx" presStyleLbl="node1" presStyleIdx="6" presStyleCnt="7">
        <dgm:presLayoutVars>
          <dgm:chMax val="0"/>
          <dgm:chPref val="0"/>
          <dgm:bulletEnabled val="1"/>
        </dgm:presLayoutVars>
      </dgm:prSet>
      <dgm:spPr/>
      <dgm:t>
        <a:bodyPr/>
        <a:lstStyle/>
        <a:p>
          <a:endParaRPr lang="en-US"/>
        </a:p>
      </dgm:t>
    </dgm:pt>
  </dgm:ptLst>
  <dgm:cxnLst>
    <dgm:cxn modelId="{64A43B07-2EC2-564B-9EA9-78880926681F}" srcId="{AD014569-00F5-1043-9566-47607E9853FD}" destId="{A14655E5-3945-5648-B517-11FBE90F968C}" srcOrd="6" destOrd="0" parTransId="{4A548787-E786-C14E-9668-FFDE887AFDC7}" sibTransId="{5C0E1A2D-31A3-364D-9886-85783F9C2686}"/>
    <dgm:cxn modelId="{61C4EEAA-73B3-C040-B27B-6BD2B6E578FB}" srcId="{AD014569-00F5-1043-9566-47607E9853FD}" destId="{15AFF3F0-F3DC-F345-852E-E715624C01AC}" srcOrd="0" destOrd="0" parTransId="{23F71BBF-4062-E648-A706-6584A1DDDCB0}" sibTransId="{AF9C3DF7-FF42-D241-BD01-30777478667A}"/>
    <dgm:cxn modelId="{5BDA281A-7DE5-AD44-AA34-2794531D58FD}" srcId="{AD014569-00F5-1043-9566-47607E9853FD}" destId="{AF41E893-101E-DF4F-B9C4-CCEAE1EA524A}" srcOrd="2" destOrd="0" parTransId="{1B4C1FD5-18F0-CE40-BEBA-333AA3F2A2F8}" sibTransId="{141D06ED-7222-BA41-A8DC-E8238F24ADC9}"/>
    <dgm:cxn modelId="{462E5523-5022-BE44-B174-78801580A538}" type="presOf" srcId="{BA593A23-E401-594A-8FB3-46984BE690F1}" destId="{34EE585A-F1C8-F24E-8F96-F460A93CEED1}" srcOrd="0" destOrd="0" presId="urn:microsoft.com/office/officeart/2005/8/layout/chart3"/>
    <dgm:cxn modelId="{6E19F196-E143-F449-9F8E-D04CC9A1A90E}" type="presOf" srcId="{AF41E893-101E-DF4F-B9C4-CCEAE1EA524A}" destId="{7967BFE5-52D5-F348-9B50-BD69FB33BF17}" srcOrd="0" destOrd="0" presId="urn:microsoft.com/office/officeart/2005/8/layout/chart3"/>
    <dgm:cxn modelId="{622F5122-5AF5-5747-95CF-8248FF2BE030}" type="presOf" srcId="{42D915D7-80F1-BC44-9CA0-DB85C418A380}" destId="{6CF78E18-0F4A-2F43-BDE2-5CF235B2E8B2}" srcOrd="1" destOrd="0" presId="urn:microsoft.com/office/officeart/2005/8/layout/chart3"/>
    <dgm:cxn modelId="{A1BA7A4A-F86D-8148-A07B-E381DCC8B745}" type="presOf" srcId="{A4B27157-E3D0-7749-8FB0-84BA0B0E5BB3}" destId="{3B32EF70-408B-5D4D-BF91-D5B1B9BE12C0}" srcOrd="0" destOrd="0" presId="urn:microsoft.com/office/officeart/2005/8/layout/chart3"/>
    <dgm:cxn modelId="{2D463EBB-3B44-6C4B-8B5E-D787005D509A}" type="presOf" srcId="{BA593A23-E401-594A-8FB3-46984BE690F1}" destId="{52C746AF-44F2-664A-98A2-4D1F30BCDC2C}" srcOrd="1" destOrd="0" presId="urn:microsoft.com/office/officeart/2005/8/layout/chart3"/>
    <dgm:cxn modelId="{0CAA4081-D0CF-4A46-9D10-820443A44D2F}" srcId="{AD014569-00F5-1043-9566-47607E9853FD}" destId="{A4B27157-E3D0-7749-8FB0-84BA0B0E5BB3}" srcOrd="1" destOrd="0" parTransId="{7F51D119-4C64-7546-BDE6-3CEF3F2AC1E0}" sibTransId="{2AE1815E-7D5F-124E-9F2F-1C31C5AD5222}"/>
    <dgm:cxn modelId="{40675073-17E9-0248-B8CA-06D4A4EBFC56}" type="presOf" srcId="{15AFF3F0-F3DC-F345-852E-E715624C01AC}" destId="{2006B753-6EBA-B64C-834A-81B6CAD9D867}" srcOrd="0" destOrd="0" presId="urn:microsoft.com/office/officeart/2005/8/layout/chart3"/>
    <dgm:cxn modelId="{C9234A34-9767-6F47-B48C-11D1F41AF0E9}" type="presOf" srcId="{570C2620-2EF7-D34C-A0CC-E8D197024F21}" destId="{4819B82C-8896-0E4B-937C-003D067F3A7D}" srcOrd="1" destOrd="0" presId="urn:microsoft.com/office/officeart/2005/8/layout/chart3"/>
    <dgm:cxn modelId="{E3B954C6-56BC-8245-B923-8B94A7865687}" type="presOf" srcId="{A4B27157-E3D0-7749-8FB0-84BA0B0E5BB3}" destId="{47651A1E-8E91-BE4D-A4D1-71973A78C95C}" srcOrd="1" destOrd="0" presId="urn:microsoft.com/office/officeart/2005/8/layout/chart3"/>
    <dgm:cxn modelId="{ED4DBB8E-0C9E-0742-B5C9-EF5CA7307C86}" srcId="{AD014569-00F5-1043-9566-47607E9853FD}" destId="{BA593A23-E401-594A-8FB3-46984BE690F1}" srcOrd="4" destOrd="0" parTransId="{0167007A-024B-7C44-904A-33D16638623A}" sibTransId="{9EE801FA-A6CD-4342-93E7-FEB9EEE9037A}"/>
    <dgm:cxn modelId="{F32416C5-0BA6-AC49-99A2-A668C5D752A8}" type="presOf" srcId="{A14655E5-3945-5648-B517-11FBE90F968C}" destId="{69AE60A2-6E9D-9B41-8CEC-EBB59973A7AC}" srcOrd="1" destOrd="0" presId="urn:microsoft.com/office/officeart/2005/8/layout/chart3"/>
    <dgm:cxn modelId="{A1014A02-1E4B-EA4D-955D-EA30CB542212}" type="presOf" srcId="{AD014569-00F5-1043-9566-47607E9853FD}" destId="{635110B4-5D5A-9E4C-97FC-E457EEA65B09}" srcOrd="0" destOrd="0" presId="urn:microsoft.com/office/officeart/2005/8/layout/chart3"/>
    <dgm:cxn modelId="{5A29969E-3A4B-FE43-BE3D-7320F6A21BF4}" type="presOf" srcId="{15AFF3F0-F3DC-F345-852E-E715624C01AC}" destId="{9EE4035C-54D0-D740-8CE0-F8E19149B89C}" srcOrd="1" destOrd="0" presId="urn:microsoft.com/office/officeart/2005/8/layout/chart3"/>
    <dgm:cxn modelId="{42F38398-1399-F84D-A95D-712C59EFA915}" srcId="{AD014569-00F5-1043-9566-47607E9853FD}" destId="{570C2620-2EF7-D34C-A0CC-E8D197024F21}" srcOrd="3" destOrd="0" parTransId="{05C0A59D-7C28-B14D-837E-6D6A37956D86}" sibTransId="{467AB71D-FE5C-B142-B113-1B655AA9F25F}"/>
    <dgm:cxn modelId="{DCC163BD-7940-8A4D-882B-1F2B60A95005}" type="presOf" srcId="{42D915D7-80F1-BC44-9CA0-DB85C418A380}" destId="{A9723760-983C-2747-8E00-F4E2F736503E}" srcOrd="0" destOrd="0" presId="urn:microsoft.com/office/officeart/2005/8/layout/chart3"/>
    <dgm:cxn modelId="{E17DA6FC-9590-E343-8754-0A4518B143F6}" srcId="{AD014569-00F5-1043-9566-47607E9853FD}" destId="{42D915D7-80F1-BC44-9CA0-DB85C418A380}" srcOrd="5" destOrd="0" parTransId="{E390C19D-EAAE-3946-A1CB-CC34A76A462D}" sibTransId="{E40B54F2-8E99-5443-B390-AC3A6C9D8AFB}"/>
    <dgm:cxn modelId="{5869E7E4-4E3A-B14E-89C1-E1FC007396A9}" type="presOf" srcId="{570C2620-2EF7-D34C-A0CC-E8D197024F21}" destId="{E28C42C1-EBCD-C14F-8313-F05E5FA54EA7}" srcOrd="0" destOrd="0" presId="urn:microsoft.com/office/officeart/2005/8/layout/chart3"/>
    <dgm:cxn modelId="{C3AB16BC-108E-3344-A477-99A4F6FED87A}" type="presOf" srcId="{A14655E5-3945-5648-B517-11FBE90F968C}" destId="{977DD02B-C72A-F041-8F0A-0B32D1E8AA7C}" srcOrd="0" destOrd="0" presId="urn:microsoft.com/office/officeart/2005/8/layout/chart3"/>
    <dgm:cxn modelId="{0C2B5EF0-EDCD-614F-90FC-34481314719B}" type="presOf" srcId="{AF41E893-101E-DF4F-B9C4-CCEAE1EA524A}" destId="{141BFA0B-38D4-6644-8EB2-B6ABF5825D23}" srcOrd="1" destOrd="0" presId="urn:microsoft.com/office/officeart/2005/8/layout/chart3"/>
    <dgm:cxn modelId="{E1ABF8C5-CD69-3342-8C68-B4C573919B31}" type="presParOf" srcId="{635110B4-5D5A-9E4C-97FC-E457EEA65B09}" destId="{2006B753-6EBA-B64C-834A-81B6CAD9D867}" srcOrd="0" destOrd="0" presId="urn:microsoft.com/office/officeart/2005/8/layout/chart3"/>
    <dgm:cxn modelId="{F8F3BB8A-44F8-2C4E-876A-55903C41E6DA}" type="presParOf" srcId="{635110B4-5D5A-9E4C-97FC-E457EEA65B09}" destId="{9EE4035C-54D0-D740-8CE0-F8E19149B89C}" srcOrd="1" destOrd="0" presId="urn:microsoft.com/office/officeart/2005/8/layout/chart3"/>
    <dgm:cxn modelId="{C6BA8A25-E963-574F-B26C-367154AE5D7B}" type="presParOf" srcId="{635110B4-5D5A-9E4C-97FC-E457EEA65B09}" destId="{3B32EF70-408B-5D4D-BF91-D5B1B9BE12C0}" srcOrd="2" destOrd="0" presId="urn:microsoft.com/office/officeart/2005/8/layout/chart3"/>
    <dgm:cxn modelId="{7A292383-41ED-1144-9C31-956AF893C360}" type="presParOf" srcId="{635110B4-5D5A-9E4C-97FC-E457EEA65B09}" destId="{47651A1E-8E91-BE4D-A4D1-71973A78C95C}" srcOrd="3" destOrd="0" presId="urn:microsoft.com/office/officeart/2005/8/layout/chart3"/>
    <dgm:cxn modelId="{F095DD38-7D52-AE4A-989F-D5A136F31054}" type="presParOf" srcId="{635110B4-5D5A-9E4C-97FC-E457EEA65B09}" destId="{7967BFE5-52D5-F348-9B50-BD69FB33BF17}" srcOrd="4" destOrd="0" presId="urn:microsoft.com/office/officeart/2005/8/layout/chart3"/>
    <dgm:cxn modelId="{1F908C29-4825-D240-9CC3-7EBE7FEAA897}" type="presParOf" srcId="{635110B4-5D5A-9E4C-97FC-E457EEA65B09}" destId="{141BFA0B-38D4-6644-8EB2-B6ABF5825D23}" srcOrd="5" destOrd="0" presId="urn:microsoft.com/office/officeart/2005/8/layout/chart3"/>
    <dgm:cxn modelId="{C94E6FEF-FC09-2841-A1F4-E18D3F328818}" type="presParOf" srcId="{635110B4-5D5A-9E4C-97FC-E457EEA65B09}" destId="{E28C42C1-EBCD-C14F-8313-F05E5FA54EA7}" srcOrd="6" destOrd="0" presId="urn:microsoft.com/office/officeart/2005/8/layout/chart3"/>
    <dgm:cxn modelId="{89584F8D-34B5-644D-998F-8C54DA000957}" type="presParOf" srcId="{635110B4-5D5A-9E4C-97FC-E457EEA65B09}" destId="{4819B82C-8896-0E4B-937C-003D067F3A7D}" srcOrd="7" destOrd="0" presId="urn:microsoft.com/office/officeart/2005/8/layout/chart3"/>
    <dgm:cxn modelId="{B1892ABD-3490-E54C-8910-DE34DA540704}" type="presParOf" srcId="{635110B4-5D5A-9E4C-97FC-E457EEA65B09}" destId="{34EE585A-F1C8-F24E-8F96-F460A93CEED1}" srcOrd="8" destOrd="0" presId="urn:microsoft.com/office/officeart/2005/8/layout/chart3"/>
    <dgm:cxn modelId="{42321463-3E04-3243-A5CB-363D9CA8AEF2}" type="presParOf" srcId="{635110B4-5D5A-9E4C-97FC-E457EEA65B09}" destId="{52C746AF-44F2-664A-98A2-4D1F30BCDC2C}" srcOrd="9" destOrd="0" presId="urn:microsoft.com/office/officeart/2005/8/layout/chart3"/>
    <dgm:cxn modelId="{C9521A6A-58ED-0F4A-88F1-988928DE7DD5}" type="presParOf" srcId="{635110B4-5D5A-9E4C-97FC-E457EEA65B09}" destId="{A9723760-983C-2747-8E00-F4E2F736503E}" srcOrd="10" destOrd="0" presId="urn:microsoft.com/office/officeart/2005/8/layout/chart3"/>
    <dgm:cxn modelId="{13CBC9D4-FD37-9E40-A33D-A1791E6CE935}" type="presParOf" srcId="{635110B4-5D5A-9E4C-97FC-E457EEA65B09}" destId="{6CF78E18-0F4A-2F43-BDE2-5CF235B2E8B2}" srcOrd="11" destOrd="0" presId="urn:microsoft.com/office/officeart/2005/8/layout/chart3"/>
    <dgm:cxn modelId="{B6AC8ACE-BCE7-354B-968B-482FA19ABAE4}" type="presParOf" srcId="{635110B4-5D5A-9E4C-97FC-E457EEA65B09}" destId="{977DD02B-C72A-F041-8F0A-0B32D1E8AA7C}" srcOrd="12" destOrd="0" presId="urn:microsoft.com/office/officeart/2005/8/layout/chart3"/>
    <dgm:cxn modelId="{A979F48D-09F6-3B40-A2A8-3FEB4D282F30}" type="presParOf" srcId="{635110B4-5D5A-9E4C-97FC-E457EEA65B09}" destId="{69AE60A2-6E9D-9B41-8CEC-EBB59973A7AC}"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DCEE05-CEE2-1045-A6B6-CBB63D7DAFBD}"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C0AB8535-5F4B-4F43-B729-2A969B51248F}">
      <dgm:prSet phldrT="[Text]" custT="1"/>
      <dgm:spPr/>
      <dgm:t>
        <a:bodyPr/>
        <a:lstStyle/>
        <a:p>
          <a:r>
            <a:rPr lang="en-US" sz="2000" dirty="0"/>
            <a:t>Parent Role</a:t>
          </a:r>
        </a:p>
      </dgm:t>
    </dgm:pt>
    <dgm:pt modelId="{22122AAC-9248-E348-AE75-0B9D376D260F}" type="parTrans" cxnId="{0BD3C295-AD23-C444-9836-EB372E57DA7C}">
      <dgm:prSet/>
      <dgm:spPr/>
      <dgm:t>
        <a:bodyPr/>
        <a:lstStyle/>
        <a:p>
          <a:endParaRPr lang="en-US"/>
        </a:p>
      </dgm:t>
    </dgm:pt>
    <dgm:pt modelId="{CC62EC64-3501-A144-963E-4C9C9EDC6300}" type="sibTrans" cxnId="{0BD3C295-AD23-C444-9836-EB372E57DA7C}">
      <dgm:prSet/>
      <dgm:spPr/>
      <dgm:t>
        <a:bodyPr/>
        <a:lstStyle/>
        <a:p>
          <a:endParaRPr lang="en-US"/>
        </a:p>
      </dgm:t>
    </dgm:pt>
    <dgm:pt modelId="{0A2F82DC-00BE-DB49-BA1B-A9C8410D81FC}">
      <dgm:prSet phldrT="[Text]" custT="1"/>
      <dgm:spPr/>
      <dgm:t>
        <a:bodyPr/>
        <a:lstStyle/>
        <a:p>
          <a:r>
            <a:rPr lang="en-US" sz="2000" b="1" dirty="0"/>
            <a:t>Sponsor of the Faith</a:t>
          </a:r>
          <a:br>
            <a:rPr lang="en-US" sz="2000" b="1" dirty="0"/>
          </a:br>
          <a:r>
            <a:rPr lang="en-US" sz="1800" i="1" dirty="0"/>
            <a:t>point of access between church  home</a:t>
          </a:r>
        </a:p>
      </dgm:t>
    </dgm:pt>
    <dgm:pt modelId="{7F99A714-9757-064F-BB54-183DAF5A7B3C}" type="parTrans" cxnId="{107006FA-88F7-E841-A291-F9173191CD55}">
      <dgm:prSet/>
      <dgm:spPr/>
      <dgm:t>
        <a:bodyPr/>
        <a:lstStyle/>
        <a:p>
          <a:endParaRPr lang="en-US"/>
        </a:p>
      </dgm:t>
    </dgm:pt>
    <dgm:pt modelId="{7AD5F92F-D79E-EA48-AD59-9257EE18F6F5}" type="sibTrans" cxnId="{107006FA-88F7-E841-A291-F9173191CD55}">
      <dgm:prSet/>
      <dgm:spPr/>
      <dgm:t>
        <a:bodyPr/>
        <a:lstStyle/>
        <a:p>
          <a:endParaRPr lang="en-US"/>
        </a:p>
      </dgm:t>
    </dgm:pt>
    <dgm:pt modelId="{F90C9639-F634-DA45-BE3A-461815B09CAD}">
      <dgm:prSet phldrT="[Text]" custT="1"/>
      <dgm:spPr/>
      <dgm:t>
        <a:bodyPr/>
        <a:lstStyle/>
        <a:p>
          <a:r>
            <a:rPr lang="en-US" sz="2000" b="1" dirty="0"/>
            <a:t>Gatekeeper of the Faith</a:t>
          </a:r>
          <a:br>
            <a:rPr lang="en-US" sz="2000" b="1" dirty="0"/>
          </a:br>
          <a:r>
            <a:rPr lang="en-US" sz="1800" i="1" dirty="0"/>
            <a:t>control over how much and what sorts of religious content their children encounter</a:t>
          </a:r>
        </a:p>
      </dgm:t>
    </dgm:pt>
    <dgm:pt modelId="{0C14E215-8B3D-0A41-9574-EB6AA68A776A}" type="parTrans" cxnId="{80B24F0B-51ED-134D-8A2B-B316D11B0F75}">
      <dgm:prSet/>
      <dgm:spPr/>
      <dgm:t>
        <a:bodyPr/>
        <a:lstStyle/>
        <a:p>
          <a:endParaRPr lang="en-US"/>
        </a:p>
      </dgm:t>
    </dgm:pt>
    <dgm:pt modelId="{FEA906B5-7B46-374E-A6A5-560BC952E92B}" type="sibTrans" cxnId="{80B24F0B-51ED-134D-8A2B-B316D11B0F75}">
      <dgm:prSet/>
      <dgm:spPr/>
      <dgm:t>
        <a:bodyPr/>
        <a:lstStyle/>
        <a:p>
          <a:endParaRPr lang="en-US"/>
        </a:p>
      </dgm:t>
    </dgm:pt>
    <dgm:pt modelId="{F7C9B947-E73E-414F-885D-5AFF2A12F9A4}">
      <dgm:prSet phldrT="[Text]" custT="1"/>
      <dgm:spPr/>
      <dgm:t>
        <a:bodyPr/>
        <a:lstStyle/>
        <a:p>
          <a:r>
            <a:rPr lang="en-US" sz="2000" b="1" dirty="0"/>
            <a:t>Interpreter of the Faith</a:t>
          </a:r>
          <a:br>
            <a:rPr lang="en-US" sz="2000" b="1" dirty="0"/>
          </a:br>
          <a:r>
            <a:rPr lang="en-US" sz="1800" i="1" dirty="0"/>
            <a:t>meaningful embodiment of the Christian faith in the lives of children</a:t>
          </a:r>
          <a:endParaRPr lang="en-US" sz="1800" dirty="0"/>
        </a:p>
      </dgm:t>
    </dgm:pt>
    <dgm:pt modelId="{3DF0ADFC-A659-264C-AD9F-F13DA585701F}" type="parTrans" cxnId="{715AF11C-6713-F846-8EEB-113BEEE03362}">
      <dgm:prSet/>
      <dgm:spPr/>
      <dgm:t>
        <a:bodyPr/>
        <a:lstStyle/>
        <a:p>
          <a:endParaRPr lang="en-US"/>
        </a:p>
      </dgm:t>
    </dgm:pt>
    <dgm:pt modelId="{8345D22A-E59D-7E46-84F7-9A164AFFAA2D}" type="sibTrans" cxnId="{715AF11C-6713-F846-8EEB-113BEEE03362}">
      <dgm:prSet/>
      <dgm:spPr/>
      <dgm:t>
        <a:bodyPr/>
        <a:lstStyle/>
        <a:p>
          <a:endParaRPr lang="en-US"/>
        </a:p>
      </dgm:t>
    </dgm:pt>
    <dgm:pt modelId="{4D2990BE-E9B7-D64D-96D0-8D9516CE477D}" type="pres">
      <dgm:prSet presAssocID="{0ADCEE05-CEE2-1045-A6B6-CBB63D7DAFBD}" presName="cycle" presStyleCnt="0">
        <dgm:presLayoutVars>
          <dgm:chMax val="1"/>
          <dgm:dir/>
          <dgm:animLvl val="ctr"/>
          <dgm:resizeHandles val="exact"/>
        </dgm:presLayoutVars>
      </dgm:prSet>
      <dgm:spPr/>
      <dgm:t>
        <a:bodyPr/>
        <a:lstStyle/>
        <a:p>
          <a:endParaRPr lang="en-US"/>
        </a:p>
      </dgm:t>
    </dgm:pt>
    <dgm:pt modelId="{30FF54F4-08A6-CB4E-AAEB-17AA81FF7D3B}" type="pres">
      <dgm:prSet presAssocID="{C0AB8535-5F4B-4F43-B729-2A969B51248F}" presName="centerShape" presStyleLbl="node0" presStyleIdx="0" presStyleCnt="1" custScaleX="80872" custScaleY="77229"/>
      <dgm:spPr/>
      <dgm:t>
        <a:bodyPr/>
        <a:lstStyle/>
        <a:p>
          <a:endParaRPr lang="en-US"/>
        </a:p>
      </dgm:t>
    </dgm:pt>
    <dgm:pt modelId="{A4062A86-7DA4-624B-BC3D-70B80C3A8BA2}" type="pres">
      <dgm:prSet presAssocID="{7F99A714-9757-064F-BB54-183DAF5A7B3C}" presName="parTrans" presStyleLbl="bgSibTrans2D1" presStyleIdx="0" presStyleCnt="3"/>
      <dgm:spPr/>
      <dgm:t>
        <a:bodyPr/>
        <a:lstStyle/>
        <a:p>
          <a:endParaRPr lang="en-US"/>
        </a:p>
      </dgm:t>
    </dgm:pt>
    <dgm:pt modelId="{2EEB1DA9-150D-0A42-9FC9-3EE157F1C766}" type="pres">
      <dgm:prSet presAssocID="{0A2F82DC-00BE-DB49-BA1B-A9C8410D81FC}" presName="node" presStyleLbl="node1" presStyleIdx="0" presStyleCnt="3" custScaleX="104748" custScaleY="103191">
        <dgm:presLayoutVars>
          <dgm:bulletEnabled val="1"/>
        </dgm:presLayoutVars>
      </dgm:prSet>
      <dgm:spPr/>
      <dgm:t>
        <a:bodyPr/>
        <a:lstStyle/>
        <a:p>
          <a:endParaRPr lang="en-US"/>
        </a:p>
      </dgm:t>
    </dgm:pt>
    <dgm:pt modelId="{DED836C0-1EB7-B946-816C-05F8E711CDE0}" type="pres">
      <dgm:prSet presAssocID="{0C14E215-8B3D-0A41-9574-EB6AA68A776A}" presName="parTrans" presStyleLbl="bgSibTrans2D1" presStyleIdx="1" presStyleCnt="3"/>
      <dgm:spPr/>
      <dgm:t>
        <a:bodyPr/>
        <a:lstStyle/>
        <a:p>
          <a:endParaRPr lang="en-US"/>
        </a:p>
      </dgm:t>
    </dgm:pt>
    <dgm:pt modelId="{7F7B55AD-89AC-7248-BE72-5FC9C1B1D712}" type="pres">
      <dgm:prSet presAssocID="{F90C9639-F634-DA45-BE3A-461815B09CAD}" presName="node" presStyleLbl="node1" presStyleIdx="1" presStyleCnt="3" custScaleX="104748" custScaleY="103191">
        <dgm:presLayoutVars>
          <dgm:bulletEnabled val="1"/>
        </dgm:presLayoutVars>
      </dgm:prSet>
      <dgm:spPr/>
      <dgm:t>
        <a:bodyPr/>
        <a:lstStyle/>
        <a:p>
          <a:endParaRPr lang="en-US"/>
        </a:p>
      </dgm:t>
    </dgm:pt>
    <dgm:pt modelId="{AA18ADB7-6F77-F248-BA3B-BCDE6D26B43F}" type="pres">
      <dgm:prSet presAssocID="{3DF0ADFC-A659-264C-AD9F-F13DA585701F}" presName="parTrans" presStyleLbl="bgSibTrans2D1" presStyleIdx="2" presStyleCnt="3"/>
      <dgm:spPr/>
      <dgm:t>
        <a:bodyPr/>
        <a:lstStyle/>
        <a:p>
          <a:endParaRPr lang="en-US"/>
        </a:p>
      </dgm:t>
    </dgm:pt>
    <dgm:pt modelId="{361FDCC2-C2A3-2744-94E2-EE14B8D77952}" type="pres">
      <dgm:prSet presAssocID="{F7C9B947-E73E-414F-885D-5AFF2A12F9A4}" presName="node" presStyleLbl="node1" presStyleIdx="2" presStyleCnt="3" custScaleX="104748" custScaleY="103191">
        <dgm:presLayoutVars>
          <dgm:bulletEnabled val="1"/>
        </dgm:presLayoutVars>
      </dgm:prSet>
      <dgm:spPr/>
      <dgm:t>
        <a:bodyPr/>
        <a:lstStyle/>
        <a:p>
          <a:endParaRPr lang="en-US"/>
        </a:p>
      </dgm:t>
    </dgm:pt>
  </dgm:ptLst>
  <dgm:cxnLst>
    <dgm:cxn modelId="{937E8B04-9E71-DD41-A8F6-69E6DF3019A2}" type="presOf" srcId="{0C14E215-8B3D-0A41-9574-EB6AA68A776A}" destId="{DED836C0-1EB7-B946-816C-05F8E711CDE0}" srcOrd="0" destOrd="0" presId="urn:microsoft.com/office/officeart/2005/8/layout/radial4"/>
    <dgm:cxn modelId="{107006FA-88F7-E841-A291-F9173191CD55}" srcId="{C0AB8535-5F4B-4F43-B729-2A969B51248F}" destId="{0A2F82DC-00BE-DB49-BA1B-A9C8410D81FC}" srcOrd="0" destOrd="0" parTransId="{7F99A714-9757-064F-BB54-183DAF5A7B3C}" sibTransId="{7AD5F92F-D79E-EA48-AD59-9257EE18F6F5}"/>
    <dgm:cxn modelId="{9517EF8B-A1A6-0147-819E-FE7F59192343}" type="presOf" srcId="{F7C9B947-E73E-414F-885D-5AFF2A12F9A4}" destId="{361FDCC2-C2A3-2744-94E2-EE14B8D77952}" srcOrd="0" destOrd="0" presId="urn:microsoft.com/office/officeart/2005/8/layout/radial4"/>
    <dgm:cxn modelId="{0BD3C295-AD23-C444-9836-EB372E57DA7C}" srcId="{0ADCEE05-CEE2-1045-A6B6-CBB63D7DAFBD}" destId="{C0AB8535-5F4B-4F43-B729-2A969B51248F}" srcOrd="0" destOrd="0" parTransId="{22122AAC-9248-E348-AE75-0B9D376D260F}" sibTransId="{CC62EC64-3501-A144-963E-4C9C9EDC6300}"/>
    <dgm:cxn modelId="{A0C7EC7A-030B-9143-8F8E-C2FE7D015535}" type="presOf" srcId="{0ADCEE05-CEE2-1045-A6B6-CBB63D7DAFBD}" destId="{4D2990BE-E9B7-D64D-96D0-8D9516CE477D}" srcOrd="0" destOrd="0" presId="urn:microsoft.com/office/officeart/2005/8/layout/radial4"/>
    <dgm:cxn modelId="{BECC0408-3BAA-0C41-BF3B-FCB077F22AA8}" type="presOf" srcId="{0A2F82DC-00BE-DB49-BA1B-A9C8410D81FC}" destId="{2EEB1DA9-150D-0A42-9FC9-3EE157F1C766}" srcOrd="0" destOrd="0" presId="urn:microsoft.com/office/officeart/2005/8/layout/radial4"/>
    <dgm:cxn modelId="{80B24F0B-51ED-134D-8A2B-B316D11B0F75}" srcId="{C0AB8535-5F4B-4F43-B729-2A969B51248F}" destId="{F90C9639-F634-DA45-BE3A-461815B09CAD}" srcOrd="1" destOrd="0" parTransId="{0C14E215-8B3D-0A41-9574-EB6AA68A776A}" sibTransId="{FEA906B5-7B46-374E-A6A5-560BC952E92B}"/>
    <dgm:cxn modelId="{AA9964A7-0CB5-794C-9055-AE09653C7E87}" type="presOf" srcId="{3DF0ADFC-A659-264C-AD9F-F13DA585701F}" destId="{AA18ADB7-6F77-F248-BA3B-BCDE6D26B43F}" srcOrd="0" destOrd="0" presId="urn:microsoft.com/office/officeart/2005/8/layout/radial4"/>
    <dgm:cxn modelId="{884CD4E9-4F58-F441-AB04-15505B840932}" type="presOf" srcId="{7F99A714-9757-064F-BB54-183DAF5A7B3C}" destId="{A4062A86-7DA4-624B-BC3D-70B80C3A8BA2}" srcOrd="0" destOrd="0" presId="urn:microsoft.com/office/officeart/2005/8/layout/radial4"/>
    <dgm:cxn modelId="{05BB3373-E084-2641-BF72-A058E00A673C}" type="presOf" srcId="{F90C9639-F634-DA45-BE3A-461815B09CAD}" destId="{7F7B55AD-89AC-7248-BE72-5FC9C1B1D712}" srcOrd="0" destOrd="0" presId="urn:microsoft.com/office/officeart/2005/8/layout/radial4"/>
    <dgm:cxn modelId="{715AF11C-6713-F846-8EEB-113BEEE03362}" srcId="{C0AB8535-5F4B-4F43-B729-2A969B51248F}" destId="{F7C9B947-E73E-414F-885D-5AFF2A12F9A4}" srcOrd="2" destOrd="0" parTransId="{3DF0ADFC-A659-264C-AD9F-F13DA585701F}" sibTransId="{8345D22A-E59D-7E46-84F7-9A164AFFAA2D}"/>
    <dgm:cxn modelId="{71DC2898-A9EC-4E40-AB0C-9FFFC468FF32}" type="presOf" srcId="{C0AB8535-5F4B-4F43-B729-2A969B51248F}" destId="{30FF54F4-08A6-CB4E-AAEB-17AA81FF7D3B}" srcOrd="0" destOrd="0" presId="urn:microsoft.com/office/officeart/2005/8/layout/radial4"/>
    <dgm:cxn modelId="{A1462C65-5B5B-3D49-9023-274C1EE04776}" type="presParOf" srcId="{4D2990BE-E9B7-D64D-96D0-8D9516CE477D}" destId="{30FF54F4-08A6-CB4E-AAEB-17AA81FF7D3B}" srcOrd="0" destOrd="0" presId="urn:microsoft.com/office/officeart/2005/8/layout/radial4"/>
    <dgm:cxn modelId="{F0E8980D-2D9C-D04C-AB13-8373E2801D53}" type="presParOf" srcId="{4D2990BE-E9B7-D64D-96D0-8D9516CE477D}" destId="{A4062A86-7DA4-624B-BC3D-70B80C3A8BA2}" srcOrd="1" destOrd="0" presId="urn:microsoft.com/office/officeart/2005/8/layout/radial4"/>
    <dgm:cxn modelId="{E14B2D67-905B-744E-B187-5ABA19C21766}" type="presParOf" srcId="{4D2990BE-E9B7-D64D-96D0-8D9516CE477D}" destId="{2EEB1DA9-150D-0A42-9FC9-3EE157F1C766}" srcOrd="2" destOrd="0" presId="urn:microsoft.com/office/officeart/2005/8/layout/radial4"/>
    <dgm:cxn modelId="{39B3B0D6-A2FE-6E4F-A554-C3B14FD5A425}" type="presParOf" srcId="{4D2990BE-E9B7-D64D-96D0-8D9516CE477D}" destId="{DED836C0-1EB7-B946-816C-05F8E711CDE0}" srcOrd="3" destOrd="0" presId="urn:microsoft.com/office/officeart/2005/8/layout/radial4"/>
    <dgm:cxn modelId="{88460C60-5FD9-8143-83BB-733B945D01EA}" type="presParOf" srcId="{4D2990BE-E9B7-D64D-96D0-8D9516CE477D}" destId="{7F7B55AD-89AC-7248-BE72-5FC9C1B1D712}" srcOrd="4" destOrd="0" presId="urn:microsoft.com/office/officeart/2005/8/layout/radial4"/>
    <dgm:cxn modelId="{FDAAA75D-C089-CD42-AFD2-959E74D57C86}" type="presParOf" srcId="{4D2990BE-E9B7-D64D-96D0-8D9516CE477D}" destId="{AA18ADB7-6F77-F248-BA3B-BCDE6D26B43F}" srcOrd="5" destOrd="0" presId="urn:microsoft.com/office/officeart/2005/8/layout/radial4"/>
    <dgm:cxn modelId="{4AE77870-5D95-AD45-9606-F7941B3A6B06}" type="presParOf" srcId="{4D2990BE-E9B7-D64D-96D0-8D9516CE477D}" destId="{361FDCC2-C2A3-2744-94E2-EE14B8D7795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2CC1C-724C-3F43-8491-A09F173279EB}">
      <dsp:nvSpPr>
        <dsp:cNvPr id="0" name=""/>
        <dsp:cNvSpPr/>
      </dsp:nvSpPr>
      <dsp:spPr>
        <a:xfrm>
          <a:off x="421937" y="0"/>
          <a:ext cx="6318924" cy="5138047"/>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Intergenerational</a:t>
          </a:r>
        </a:p>
      </dsp:txBody>
      <dsp:txXfrm>
        <a:off x="2477167" y="256902"/>
        <a:ext cx="2208464" cy="770707"/>
      </dsp:txXfrm>
    </dsp:sp>
    <dsp:sp modelId="{012CF2A5-4F82-5845-958E-ABF4C05B7B8E}">
      <dsp:nvSpPr>
        <dsp:cNvPr id="0" name=""/>
        <dsp:cNvSpPr/>
      </dsp:nvSpPr>
      <dsp:spPr>
        <a:xfrm>
          <a:off x="1211803" y="1284511"/>
          <a:ext cx="4739193" cy="3853535"/>
        </a:xfrm>
        <a:prstGeom prst="ellipse">
          <a:avLst/>
        </a:prstGeom>
        <a:gradFill rotWithShape="0">
          <a:gsLst>
            <a:gs pos="0">
              <a:schemeClr val="accent2">
                <a:hueOff val="6130688"/>
                <a:satOff val="-5735"/>
                <a:lumOff val="6276"/>
                <a:alphaOff val="0"/>
                <a:shade val="70000"/>
                <a:satMod val="150000"/>
              </a:schemeClr>
            </a:gs>
            <a:gs pos="34000">
              <a:schemeClr val="accent2">
                <a:hueOff val="6130688"/>
                <a:satOff val="-5735"/>
                <a:lumOff val="6276"/>
                <a:alphaOff val="0"/>
                <a:shade val="70000"/>
                <a:satMod val="140000"/>
              </a:schemeClr>
            </a:gs>
            <a:gs pos="70000">
              <a:schemeClr val="accent2">
                <a:hueOff val="6130688"/>
                <a:satOff val="-5735"/>
                <a:lumOff val="6276"/>
                <a:alphaOff val="0"/>
                <a:tint val="100000"/>
                <a:shade val="90000"/>
                <a:satMod val="140000"/>
              </a:schemeClr>
            </a:gs>
            <a:gs pos="100000">
              <a:schemeClr val="accent2">
                <a:hueOff val="6130688"/>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Family</a:t>
          </a:r>
        </a:p>
      </dsp:txBody>
      <dsp:txXfrm>
        <a:off x="2477167" y="1525357"/>
        <a:ext cx="2208464" cy="722537"/>
      </dsp:txXfrm>
    </dsp:sp>
    <dsp:sp modelId="{7F1A4E94-34FF-674F-93CE-0F7472882676}">
      <dsp:nvSpPr>
        <dsp:cNvPr id="0" name=""/>
        <dsp:cNvSpPr/>
      </dsp:nvSpPr>
      <dsp:spPr>
        <a:xfrm>
          <a:off x="2001668" y="2569023"/>
          <a:ext cx="3159462" cy="2569023"/>
        </a:xfrm>
        <a:prstGeom prst="ellipse">
          <a:avLst/>
        </a:prstGeom>
        <a:gradFill rotWithShape="0">
          <a:gsLst>
            <a:gs pos="0">
              <a:schemeClr val="accent2">
                <a:hueOff val="12261376"/>
                <a:satOff val="-11469"/>
                <a:lumOff val="12551"/>
                <a:alphaOff val="0"/>
                <a:shade val="70000"/>
                <a:satMod val="150000"/>
              </a:schemeClr>
            </a:gs>
            <a:gs pos="34000">
              <a:schemeClr val="accent2">
                <a:hueOff val="12261376"/>
                <a:satOff val="-11469"/>
                <a:lumOff val="12551"/>
                <a:alphaOff val="0"/>
                <a:shade val="70000"/>
                <a:satMod val="140000"/>
              </a:schemeClr>
            </a:gs>
            <a:gs pos="70000">
              <a:schemeClr val="accent2">
                <a:hueOff val="12261376"/>
                <a:satOff val="-11469"/>
                <a:lumOff val="12551"/>
                <a:alphaOff val="0"/>
                <a:tint val="100000"/>
                <a:shade val="90000"/>
                <a:satMod val="140000"/>
              </a:schemeClr>
            </a:gs>
            <a:gs pos="100000">
              <a:schemeClr val="accent2">
                <a:hueOff val="12261376"/>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Peers</a:t>
          </a:r>
        </a:p>
        <a:p>
          <a:pPr lvl="0" algn="ctr" defTabSz="889000">
            <a:lnSpc>
              <a:spcPct val="90000"/>
            </a:lnSpc>
            <a:spcBef>
              <a:spcPct val="0"/>
            </a:spcBef>
            <a:spcAft>
              <a:spcPct val="35000"/>
            </a:spcAft>
          </a:pPr>
          <a:r>
            <a:rPr lang="en-US" sz="2000" b="1" kern="1200"/>
            <a:t>Life Stage </a:t>
          </a:r>
        </a:p>
      </dsp:txBody>
      <dsp:txXfrm>
        <a:off x="2464361" y="3211279"/>
        <a:ext cx="2234077" cy="12845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B3A7-41DA-A34C-B48E-963CA5BFF9DB}">
      <dsp:nvSpPr>
        <dsp:cNvPr id="0" name=""/>
        <dsp:cNvSpPr/>
      </dsp:nvSpPr>
      <dsp:spPr>
        <a:xfrm>
          <a:off x="793322" y="342221"/>
          <a:ext cx="4422555" cy="4422555"/>
        </a:xfrm>
        <a:prstGeom prst="pie">
          <a:avLst>
            <a:gd name="adj1" fmla="val 16200000"/>
            <a:gd name="adj2" fmla="val 180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Family Faith </a:t>
          </a:r>
          <a:br>
            <a:rPr lang="en-US" sz="2200" kern="1200" dirty="0"/>
          </a:br>
          <a:r>
            <a:rPr lang="en-US" sz="2200" kern="1200" dirty="0"/>
            <a:t>at Home </a:t>
          </a:r>
        </a:p>
      </dsp:txBody>
      <dsp:txXfrm>
        <a:off x="3124114" y="1279382"/>
        <a:ext cx="1579484" cy="1316236"/>
      </dsp:txXfrm>
    </dsp:sp>
    <dsp:sp modelId="{4061A072-689F-A440-84A9-E307D17BC703}">
      <dsp:nvSpPr>
        <dsp:cNvPr id="0" name=""/>
        <dsp:cNvSpPr/>
      </dsp:nvSpPr>
      <dsp:spPr>
        <a:xfrm>
          <a:off x="702239" y="500169"/>
          <a:ext cx="4422555" cy="4422555"/>
        </a:xfrm>
        <a:prstGeom prst="pie">
          <a:avLst>
            <a:gd name="adj1" fmla="val 1800000"/>
            <a:gd name="adj2" fmla="val 9000000"/>
          </a:avLst>
        </a:prstGeom>
        <a:gradFill rotWithShape="0">
          <a:gsLst>
            <a:gs pos="0">
              <a:schemeClr val="accent2">
                <a:hueOff val="6130688"/>
                <a:satOff val="-5735"/>
                <a:lumOff val="6276"/>
                <a:alphaOff val="0"/>
                <a:shade val="70000"/>
                <a:satMod val="150000"/>
              </a:schemeClr>
            </a:gs>
            <a:gs pos="34000">
              <a:schemeClr val="accent2">
                <a:hueOff val="6130688"/>
                <a:satOff val="-5735"/>
                <a:lumOff val="6276"/>
                <a:alphaOff val="0"/>
                <a:shade val="70000"/>
                <a:satMod val="140000"/>
              </a:schemeClr>
            </a:gs>
            <a:gs pos="70000">
              <a:schemeClr val="accent2">
                <a:hueOff val="6130688"/>
                <a:satOff val="-5735"/>
                <a:lumOff val="6276"/>
                <a:alphaOff val="0"/>
                <a:tint val="100000"/>
                <a:shade val="90000"/>
                <a:satMod val="140000"/>
              </a:schemeClr>
            </a:gs>
            <a:gs pos="100000">
              <a:schemeClr val="accent2">
                <a:hueOff val="6130688"/>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Family Engagement in the Intergenerational Faith Community</a:t>
          </a:r>
        </a:p>
      </dsp:txBody>
      <dsp:txXfrm>
        <a:off x="1755228" y="3369566"/>
        <a:ext cx="2369226" cy="1158288"/>
      </dsp:txXfrm>
    </dsp:sp>
    <dsp:sp modelId="{6FC002E1-6D53-FE42-9521-AC10A0BED703}">
      <dsp:nvSpPr>
        <dsp:cNvPr id="0" name=""/>
        <dsp:cNvSpPr/>
      </dsp:nvSpPr>
      <dsp:spPr>
        <a:xfrm>
          <a:off x="611155" y="342221"/>
          <a:ext cx="4422555" cy="4422555"/>
        </a:xfrm>
        <a:prstGeom prst="pie">
          <a:avLst>
            <a:gd name="adj1" fmla="val 9000000"/>
            <a:gd name="adj2" fmla="val 16200000"/>
          </a:avLst>
        </a:prstGeom>
        <a:gradFill rotWithShape="0">
          <a:gsLst>
            <a:gs pos="0">
              <a:schemeClr val="accent2">
                <a:hueOff val="12261376"/>
                <a:satOff val="-11469"/>
                <a:lumOff val="12551"/>
                <a:alphaOff val="0"/>
                <a:shade val="70000"/>
                <a:satMod val="150000"/>
              </a:schemeClr>
            </a:gs>
            <a:gs pos="34000">
              <a:schemeClr val="accent2">
                <a:hueOff val="12261376"/>
                <a:satOff val="-11469"/>
                <a:lumOff val="12551"/>
                <a:alphaOff val="0"/>
                <a:shade val="70000"/>
                <a:satMod val="140000"/>
              </a:schemeClr>
            </a:gs>
            <a:gs pos="70000">
              <a:schemeClr val="accent2">
                <a:hueOff val="12261376"/>
                <a:satOff val="-11469"/>
                <a:lumOff val="12551"/>
                <a:alphaOff val="0"/>
                <a:tint val="100000"/>
                <a:shade val="90000"/>
                <a:satMod val="140000"/>
              </a:schemeClr>
            </a:gs>
            <a:gs pos="100000">
              <a:schemeClr val="accent2">
                <a:hueOff val="12261376"/>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Family Life </a:t>
          </a:r>
          <a:br>
            <a:rPr lang="en-US" sz="2200" kern="1200" dirty="0"/>
          </a:br>
          <a:r>
            <a:rPr lang="en-US" sz="2200" kern="1200" dirty="0"/>
            <a:t>&amp; Parent Formation</a:t>
          </a:r>
        </a:p>
      </dsp:txBody>
      <dsp:txXfrm>
        <a:off x="1123435" y="1279382"/>
        <a:ext cx="1579484" cy="1316236"/>
      </dsp:txXfrm>
    </dsp:sp>
    <dsp:sp modelId="{46B837C8-897F-1349-95AF-F26A14831AE6}">
      <dsp:nvSpPr>
        <dsp:cNvPr id="0" name=""/>
        <dsp:cNvSpPr/>
      </dsp:nvSpPr>
      <dsp:spPr>
        <a:xfrm>
          <a:off x="519910" y="68444"/>
          <a:ext cx="4970109" cy="49701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1AE7613-27CB-084F-B57D-F4E8FB5DAB8A}">
      <dsp:nvSpPr>
        <dsp:cNvPr id="0" name=""/>
        <dsp:cNvSpPr/>
      </dsp:nvSpPr>
      <dsp:spPr>
        <a:xfrm>
          <a:off x="428462" y="226113"/>
          <a:ext cx="4970109" cy="4970109"/>
        </a:xfrm>
        <a:prstGeom prst="circularArrow">
          <a:avLst>
            <a:gd name="adj1" fmla="val 5085"/>
            <a:gd name="adj2" fmla="val 327528"/>
            <a:gd name="adj3" fmla="val 8671970"/>
            <a:gd name="adj4" fmla="val 1800502"/>
            <a:gd name="adj5" fmla="val 5932"/>
          </a:avLst>
        </a:prstGeom>
        <a:gradFill rotWithShape="0">
          <a:gsLst>
            <a:gs pos="0">
              <a:schemeClr val="accent2">
                <a:hueOff val="6130688"/>
                <a:satOff val="-5735"/>
                <a:lumOff val="6276"/>
                <a:alphaOff val="0"/>
                <a:shade val="70000"/>
                <a:satMod val="150000"/>
              </a:schemeClr>
            </a:gs>
            <a:gs pos="34000">
              <a:schemeClr val="accent2">
                <a:hueOff val="6130688"/>
                <a:satOff val="-5735"/>
                <a:lumOff val="6276"/>
                <a:alphaOff val="0"/>
                <a:shade val="70000"/>
                <a:satMod val="140000"/>
              </a:schemeClr>
            </a:gs>
            <a:gs pos="70000">
              <a:schemeClr val="accent2">
                <a:hueOff val="6130688"/>
                <a:satOff val="-5735"/>
                <a:lumOff val="6276"/>
                <a:alphaOff val="0"/>
                <a:tint val="100000"/>
                <a:shade val="90000"/>
                <a:satMod val="140000"/>
              </a:schemeClr>
            </a:gs>
            <a:gs pos="100000">
              <a:schemeClr val="accent2">
                <a:hueOff val="6130688"/>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40E6D39D-D8A5-674F-82F0-9DCA011A5C54}">
      <dsp:nvSpPr>
        <dsp:cNvPr id="0" name=""/>
        <dsp:cNvSpPr/>
      </dsp:nvSpPr>
      <dsp:spPr>
        <a:xfrm>
          <a:off x="337013" y="68444"/>
          <a:ext cx="4970109" cy="4970109"/>
        </a:xfrm>
        <a:prstGeom prst="circularArrow">
          <a:avLst>
            <a:gd name="adj1" fmla="val 5085"/>
            <a:gd name="adj2" fmla="val 327528"/>
            <a:gd name="adj3" fmla="val 15873039"/>
            <a:gd name="adj4" fmla="val 9000000"/>
            <a:gd name="adj5" fmla="val 5932"/>
          </a:avLst>
        </a:prstGeom>
        <a:gradFill rotWithShape="0">
          <a:gsLst>
            <a:gs pos="0">
              <a:schemeClr val="accent2">
                <a:hueOff val="12261376"/>
                <a:satOff val="-11469"/>
                <a:lumOff val="12551"/>
                <a:alphaOff val="0"/>
                <a:shade val="70000"/>
                <a:satMod val="150000"/>
              </a:schemeClr>
            </a:gs>
            <a:gs pos="34000">
              <a:schemeClr val="accent2">
                <a:hueOff val="12261376"/>
                <a:satOff val="-11469"/>
                <a:lumOff val="12551"/>
                <a:alphaOff val="0"/>
                <a:shade val="70000"/>
                <a:satMod val="140000"/>
              </a:schemeClr>
            </a:gs>
            <a:gs pos="70000">
              <a:schemeClr val="accent2">
                <a:hueOff val="12261376"/>
                <a:satOff val="-11469"/>
                <a:lumOff val="12551"/>
                <a:alphaOff val="0"/>
                <a:tint val="100000"/>
                <a:shade val="90000"/>
                <a:satMod val="140000"/>
              </a:schemeClr>
            </a:gs>
            <a:gs pos="100000">
              <a:schemeClr val="accent2">
                <a:hueOff val="12261376"/>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DD338-7D9D-084F-858F-211DB9C9C72D}">
      <dsp:nvSpPr>
        <dsp:cNvPr id="0" name=""/>
        <dsp:cNvSpPr/>
      </dsp:nvSpPr>
      <dsp:spPr>
        <a:xfrm>
          <a:off x="3153"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Young Children</a:t>
          </a:r>
        </a:p>
      </dsp:txBody>
      <dsp:txXfrm>
        <a:off x="26313" y="81667"/>
        <a:ext cx="1535168" cy="744424"/>
      </dsp:txXfrm>
    </dsp:sp>
    <dsp:sp modelId="{EFAFE094-55B3-3C41-829A-4E5BDBF70DF9}">
      <dsp:nvSpPr>
        <dsp:cNvPr id="0" name=""/>
        <dsp:cNvSpPr/>
      </dsp:nvSpPr>
      <dsp:spPr>
        <a:xfrm>
          <a:off x="1584641" y="375481"/>
          <a:ext cx="632595" cy="156796"/>
        </a:xfrm>
        <a:custGeom>
          <a:avLst/>
          <a:gdLst/>
          <a:ahLst/>
          <a:cxnLst/>
          <a:rect l="0" t="0" r="0" b="0"/>
          <a:pathLst>
            <a:path>
              <a:moveTo>
                <a:pt x="0" y="78398"/>
              </a:moveTo>
              <a:lnTo>
                <a:pt x="632595" y="78398"/>
              </a:lnTo>
            </a:path>
          </a:pathLst>
        </a:custGeom>
        <a:noFill/>
        <a:ln w="26425"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85124" y="438065"/>
        <a:ext cx="31629" cy="31629"/>
      </dsp:txXfrm>
    </dsp:sp>
    <dsp:sp modelId="{39B1E613-B5C2-1248-A311-322F8AC86764}">
      <dsp:nvSpPr>
        <dsp:cNvPr id="0" name=""/>
        <dsp:cNvSpPr/>
      </dsp:nvSpPr>
      <dsp:spPr>
        <a:xfrm>
          <a:off x="2217236"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Older Children</a:t>
          </a:r>
        </a:p>
      </dsp:txBody>
      <dsp:txXfrm>
        <a:off x="2240396" y="81667"/>
        <a:ext cx="1535168" cy="744424"/>
      </dsp:txXfrm>
    </dsp:sp>
    <dsp:sp modelId="{150D39AB-3100-CA44-AF0D-2EC63C4C689D}">
      <dsp:nvSpPr>
        <dsp:cNvPr id="0" name=""/>
        <dsp:cNvSpPr/>
      </dsp:nvSpPr>
      <dsp:spPr>
        <a:xfrm>
          <a:off x="3798724" y="375481"/>
          <a:ext cx="632595" cy="156796"/>
        </a:xfrm>
        <a:custGeom>
          <a:avLst/>
          <a:gdLst/>
          <a:ahLst/>
          <a:cxnLst/>
          <a:rect l="0" t="0" r="0" b="0"/>
          <a:pathLst>
            <a:path>
              <a:moveTo>
                <a:pt x="0" y="78398"/>
              </a:moveTo>
              <a:lnTo>
                <a:pt x="632595" y="78398"/>
              </a:lnTo>
            </a:path>
          </a:pathLst>
        </a:custGeom>
        <a:noFill/>
        <a:ln w="2642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99207" y="438065"/>
        <a:ext cx="31629" cy="31629"/>
      </dsp:txXfrm>
    </dsp:sp>
    <dsp:sp modelId="{DD72FD3B-35F1-7847-988A-F164007925FD}">
      <dsp:nvSpPr>
        <dsp:cNvPr id="0" name=""/>
        <dsp:cNvSpPr/>
      </dsp:nvSpPr>
      <dsp:spPr>
        <a:xfrm>
          <a:off x="4431320"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Young Adolescents</a:t>
          </a:r>
        </a:p>
      </dsp:txBody>
      <dsp:txXfrm>
        <a:off x="4454480" y="81667"/>
        <a:ext cx="1535168" cy="744424"/>
      </dsp:txXfrm>
    </dsp:sp>
    <dsp:sp modelId="{E0227A0D-A61D-C646-8E0B-1AE599A94352}">
      <dsp:nvSpPr>
        <dsp:cNvPr id="0" name=""/>
        <dsp:cNvSpPr/>
      </dsp:nvSpPr>
      <dsp:spPr>
        <a:xfrm>
          <a:off x="6012808" y="375481"/>
          <a:ext cx="632595" cy="156796"/>
        </a:xfrm>
        <a:custGeom>
          <a:avLst/>
          <a:gdLst/>
          <a:ahLst/>
          <a:cxnLst/>
          <a:rect l="0" t="0" r="0" b="0"/>
          <a:pathLst>
            <a:path>
              <a:moveTo>
                <a:pt x="0" y="78398"/>
              </a:moveTo>
              <a:lnTo>
                <a:pt x="632595" y="78398"/>
              </a:lnTo>
            </a:path>
          </a:pathLst>
        </a:custGeom>
        <a:noFill/>
        <a:ln w="2642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313290" y="438065"/>
        <a:ext cx="31629" cy="31629"/>
      </dsp:txXfrm>
    </dsp:sp>
    <dsp:sp modelId="{DE266291-777D-DC4A-BCF7-675126FA5D90}">
      <dsp:nvSpPr>
        <dsp:cNvPr id="0" name=""/>
        <dsp:cNvSpPr/>
      </dsp:nvSpPr>
      <dsp:spPr>
        <a:xfrm>
          <a:off x="6645403"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Older Adolescents </a:t>
          </a:r>
        </a:p>
      </dsp:txBody>
      <dsp:txXfrm>
        <a:off x="6668563" y="81667"/>
        <a:ext cx="1535168" cy="7444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8BC8F-3801-A547-BCBC-67C3DB631249}">
      <dsp:nvSpPr>
        <dsp:cNvPr id="0" name=""/>
        <dsp:cNvSpPr/>
      </dsp:nvSpPr>
      <dsp:spPr>
        <a:xfrm>
          <a:off x="2884339" y="1593"/>
          <a:ext cx="2039816" cy="1325880"/>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1</a:t>
          </a:r>
          <a:br>
            <a:rPr lang="en-US" sz="2700" kern="1200" dirty="0"/>
          </a:br>
          <a:r>
            <a:rPr lang="en-US" sz="2700" kern="1200" dirty="0"/>
            <a:t>The Cue</a:t>
          </a:r>
        </a:p>
      </dsp:txBody>
      <dsp:txXfrm>
        <a:off x="2949063" y="66317"/>
        <a:ext cx="1910368" cy="1196432"/>
      </dsp:txXfrm>
    </dsp:sp>
    <dsp:sp modelId="{4190D7E2-6277-6542-81DD-C1137A907FAB}">
      <dsp:nvSpPr>
        <dsp:cNvPr id="0" name=""/>
        <dsp:cNvSpPr/>
      </dsp:nvSpPr>
      <dsp:spPr>
        <a:xfrm>
          <a:off x="2136866" y="664534"/>
          <a:ext cx="3534761" cy="3534761"/>
        </a:xfrm>
        <a:custGeom>
          <a:avLst/>
          <a:gdLst/>
          <a:ahLst/>
          <a:cxnLst/>
          <a:rect l="0" t="0" r="0" b="0"/>
          <a:pathLst>
            <a:path>
              <a:moveTo>
                <a:pt x="3060734" y="562860"/>
              </a:moveTo>
              <a:arcTo wR="1767380" hR="1767380" stAng="19022207" swAng="230079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35FBF1-6FA4-2647-AC96-A6591804C9F7}">
      <dsp:nvSpPr>
        <dsp:cNvPr id="0" name=""/>
        <dsp:cNvSpPr/>
      </dsp:nvSpPr>
      <dsp:spPr>
        <a:xfrm>
          <a:off x="4414935" y="2652664"/>
          <a:ext cx="2039816" cy="1325880"/>
        </a:xfrm>
        <a:prstGeom prst="roundRect">
          <a:avLst/>
        </a:prstGeom>
        <a:gradFill rotWithShape="0">
          <a:gsLst>
            <a:gs pos="0">
              <a:schemeClr val="accent2">
                <a:hueOff val="6130688"/>
                <a:satOff val="-5735"/>
                <a:lumOff val="6276"/>
                <a:alphaOff val="0"/>
                <a:shade val="70000"/>
                <a:satMod val="150000"/>
              </a:schemeClr>
            </a:gs>
            <a:gs pos="34000">
              <a:schemeClr val="accent2">
                <a:hueOff val="6130688"/>
                <a:satOff val="-5735"/>
                <a:lumOff val="6276"/>
                <a:alphaOff val="0"/>
                <a:shade val="70000"/>
                <a:satMod val="140000"/>
              </a:schemeClr>
            </a:gs>
            <a:gs pos="70000">
              <a:schemeClr val="accent2">
                <a:hueOff val="6130688"/>
                <a:satOff val="-5735"/>
                <a:lumOff val="6276"/>
                <a:alphaOff val="0"/>
                <a:tint val="100000"/>
                <a:shade val="90000"/>
                <a:satMod val="140000"/>
              </a:schemeClr>
            </a:gs>
            <a:gs pos="100000">
              <a:schemeClr val="accent2">
                <a:hueOff val="6130688"/>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2 </a:t>
          </a:r>
          <a:br>
            <a:rPr lang="en-US" sz="2700" kern="1200" dirty="0"/>
          </a:br>
          <a:r>
            <a:rPr lang="en-US" sz="2700" kern="1200" dirty="0"/>
            <a:t>The Reward</a:t>
          </a:r>
        </a:p>
      </dsp:txBody>
      <dsp:txXfrm>
        <a:off x="4479659" y="2717388"/>
        <a:ext cx="1910368" cy="1196432"/>
      </dsp:txXfrm>
    </dsp:sp>
    <dsp:sp modelId="{EC52AD9F-2FCE-0E43-9763-2C97B6DEBBA2}">
      <dsp:nvSpPr>
        <dsp:cNvPr id="0" name=""/>
        <dsp:cNvSpPr/>
      </dsp:nvSpPr>
      <dsp:spPr>
        <a:xfrm>
          <a:off x="2136866" y="664534"/>
          <a:ext cx="3534761" cy="3534761"/>
        </a:xfrm>
        <a:custGeom>
          <a:avLst/>
          <a:gdLst/>
          <a:ahLst/>
          <a:cxnLst/>
          <a:rect l="0" t="0" r="0" b="0"/>
          <a:pathLst>
            <a:path>
              <a:moveTo>
                <a:pt x="2309194" y="3449662"/>
              </a:moveTo>
              <a:arcTo wR="1767380" hR="1767380" stAng="4328866" swAng="2142267"/>
            </a:path>
          </a:pathLst>
        </a:custGeom>
        <a:noFill/>
        <a:ln w="9525" cap="flat" cmpd="sng" algn="ctr">
          <a:solidFill>
            <a:schemeClr val="accent2">
              <a:hueOff val="6130688"/>
              <a:satOff val="-5735"/>
              <a:lumOff val="627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650009-0B55-1D40-9DA7-5C9569A55B40}">
      <dsp:nvSpPr>
        <dsp:cNvPr id="0" name=""/>
        <dsp:cNvSpPr/>
      </dsp:nvSpPr>
      <dsp:spPr>
        <a:xfrm>
          <a:off x="1353742" y="2652664"/>
          <a:ext cx="2039816" cy="1325880"/>
        </a:xfrm>
        <a:prstGeom prst="roundRect">
          <a:avLst/>
        </a:prstGeom>
        <a:gradFill rotWithShape="0">
          <a:gsLst>
            <a:gs pos="0">
              <a:schemeClr val="accent2">
                <a:hueOff val="12261376"/>
                <a:satOff val="-11469"/>
                <a:lumOff val="12551"/>
                <a:alphaOff val="0"/>
                <a:shade val="70000"/>
                <a:satMod val="150000"/>
              </a:schemeClr>
            </a:gs>
            <a:gs pos="34000">
              <a:schemeClr val="accent2">
                <a:hueOff val="12261376"/>
                <a:satOff val="-11469"/>
                <a:lumOff val="12551"/>
                <a:alphaOff val="0"/>
                <a:shade val="70000"/>
                <a:satMod val="140000"/>
              </a:schemeClr>
            </a:gs>
            <a:gs pos="70000">
              <a:schemeClr val="accent2">
                <a:hueOff val="12261376"/>
                <a:satOff val="-11469"/>
                <a:lumOff val="12551"/>
                <a:alphaOff val="0"/>
                <a:tint val="100000"/>
                <a:shade val="90000"/>
                <a:satMod val="140000"/>
              </a:schemeClr>
            </a:gs>
            <a:gs pos="100000">
              <a:schemeClr val="accent2">
                <a:hueOff val="12261376"/>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3</a:t>
          </a:r>
          <a:br>
            <a:rPr lang="en-US" sz="2700" kern="1200" dirty="0"/>
          </a:br>
          <a:r>
            <a:rPr lang="en-US" sz="2700" kern="1200" dirty="0"/>
            <a:t>The Routine </a:t>
          </a:r>
        </a:p>
      </dsp:txBody>
      <dsp:txXfrm>
        <a:off x="1418466" y="2717388"/>
        <a:ext cx="1910368" cy="1196432"/>
      </dsp:txXfrm>
    </dsp:sp>
    <dsp:sp modelId="{C3C4492C-CD4E-0C41-A89B-E805D82378F0}">
      <dsp:nvSpPr>
        <dsp:cNvPr id="0" name=""/>
        <dsp:cNvSpPr/>
      </dsp:nvSpPr>
      <dsp:spPr>
        <a:xfrm>
          <a:off x="2136866" y="664534"/>
          <a:ext cx="3534761" cy="3534761"/>
        </a:xfrm>
        <a:custGeom>
          <a:avLst/>
          <a:gdLst/>
          <a:ahLst/>
          <a:cxnLst/>
          <a:rect l="0" t="0" r="0" b="0"/>
          <a:pathLst>
            <a:path>
              <a:moveTo>
                <a:pt x="5734" y="1625124"/>
              </a:moveTo>
              <a:arcTo wR="1767380" hR="1767380" stAng="11077003" swAng="2300790"/>
            </a:path>
          </a:pathLst>
        </a:custGeom>
        <a:noFill/>
        <a:ln w="9525" cap="flat" cmpd="sng" algn="ctr">
          <a:solidFill>
            <a:schemeClr val="accent2">
              <a:hueOff val="12261376"/>
              <a:satOff val="-11469"/>
              <a:lumOff val="12551"/>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EA6-4FD0-304A-965E-725B92410C8C}">
      <dsp:nvSpPr>
        <dsp:cNvPr id="0" name=""/>
        <dsp:cNvSpPr/>
      </dsp:nvSpPr>
      <dsp:spPr>
        <a:xfrm>
          <a:off x="4385" y="227195"/>
          <a:ext cx="1994203" cy="1387935"/>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a:t>Preparing</a:t>
          </a:r>
        </a:p>
      </dsp:txBody>
      <dsp:txXfrm>
        <a:off x="4385" y="227195"/>
        <a:ext cx="1994203" cy="925290"/>
      </dsp:txXfrm>
    </dsp:sp>
    <dsp:sp modelId="{F652A58A-4EA8-794D-8910-C5E1F4F143AD}">
      <dsp:nvSpPr>
        <dsp:cNvPr id="0" name=""/>
        <dsp:cNvSpPr/>
      </dsp:nvSpPr>
      <dsp:spPr>
        <a:xfrm>
          <a:off x="412837" y="1072582"/>
          <a:ext cx="1994203" cy="2950171"/>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What types of experiences, programming, activities, and resources will you develop to prepare people for the event?  </a:t>
          </a:r>
        </a:p>
      </dsp:txBody>
      <dsp:txXfrm>
        <a:off x="471245" y="1130990"/>
        <a:ext cx="1877387" cy="2833355"/>
      </dsp:txXfrm>
    </dsp:sp>
    <dsp:sp modelId="{D4D0BEAF-9C17-6F4E-81D7-F30B24694092}">
      <dsp:nvSpPr>
        <dsp:cNvPr id="0" name=""/>
        <dsp:cNvSpPr/>
      </dsp:nvSpPr>
      <dsp:spPr>
        <a:xfrm rot="21596411">
          <a:off x="2300903" y="439900"/>
          <a:ext cx="640906" cy="4964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00903" y="539278"/>
        <a:ext cx="491956" cy="297899"/>
      </dsp:txXfrm>
    </dsp:sp>
    <dsp:sp modelId="{903BB4D4-035A-8A4B-BCC4-387AA4BB252F}">
      <dsp:nvSpPr>
        <dsp:cNvPr id="0" name=""/>
        <dsp:cNvSpPr/>
      </dsp:nvSpPr>
      <dsp:spPr>
        <a:xfrm>
          <a:off x="3207846" y="237230"/>
          <a:ext cx="1994203" cy="1347797"/>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a:t>Experiencing</a:t>
          </a:r>
        </a:p>
      </dsp:txBody>
      <dsp:txXfrm>
        <a:off x="3207846" y="237230"/>
        <a:ext cx="1994203" cy="898531"/>
      </dsp:txXfrm>
    </dsp:sp>
    <dsp:sp modelId="{81B9E74A-693A-B141-992F-B5BC49893346}">
      <dsp:nvSpPr>
        <dsp:cNvPr id="0" name=""/>
        <dsp:cNvSpPr/>
      </dsp:nvSpPr>
      <dsp:spPr>
        <a:xfrm>
          <a:off x="3616297" y="1062547"/>
          <a:ext cx="1994203" cy="2950171"/>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will you design the event? </a:t>
          </a:r>
        </a:p>
        <a:p>
          <a:pPr marL="171450" lvl="1" indent="-171450" algn="l" defTabSz="800100">
            <a:lnSpc>
              <a:spcPct val="90000"/>
            </a:lnSpc>
            <a:spcBef>
              <a:spcPct val="0"/>
            </a:spcBef>
            <a:spcAft>
              <a:spcPct val="15000"/>
            </a:spcAft>
            <a:buChar char="••"/>
          </a:pPr>
          <a:r>
            <a:rPr lang="en-US" sz="1800" kern="1200" dirty="0"/>
            <a:t>How will you engage age groups, families, and the faith community? </a:t>
          </a:r>
        </a:p>
      </dsp:txBody>
      <dsp:txXfrm>
        <a:off x="3674705" y="1120955"/>
        <a:ext cx="1877387" cy="2833355"/>
      </dsp:txXfrm>
    </dsp:sp>
    <dsp:sp modelId="{F330B9F8-CA94-9546-A7D8-48A8F737FF7D}">
      <dsp:nvSpPr>
        <dsp:cNvPr id="0" name=""/>
        <dsp:cNvSpPr/>
      </dsp:nvSpPr>
      <dsp:spPr>
        <a:xfrm rot="21597715">
          <a:off x="5504364" y="437169"/>
          <a:ext cx="640906" cy="4964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504364" y="536519"/>
        <a:ext cx="491956" cy="297899"/>
      </dsp:txXfrm>
    </dsp:sp>
    <dsp:sp modelId="{D7CB8B83-CB94-D643-BAB2-B20E1634AECF}">
      <dsp:nvSpPr>
        <dsp:cNvPr id="0" name=""/>
        <dsp:cNvSpPr/>
      </dsp:nvSpPr>
      <dsp:spPr>
        <a:xfrm>
          <a:off x="6411306" y="243617"/>
          <a:ext cx="1994203" cy="132225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a:t>Living</a:t>
          </a:r>
        </a:p>
      </dsp:txBody>
      <dsp:txXfrm>
        <a:off x="6411306" y="243617"/>
        <a:ext cx="1994203" cy="881500"/>
      </dsp:txXfrm>
    </dsp:sp>
    <dsp:sp modelId="{BBBF81FD-88E1-C04F-947E-06BE49D30EB7}">
      <dsp:nvSpPr>
        <dsp:cNvPr id="0" name=""/>
        <dsp:cNvSpPr/>
      </dsp:nvSpPr>
      <dsp:spPr>
        <a:xfrm>
          <a:off x="6819758" y="1056161"/>
          <a:ext cx="1994203" cy="2950171"/>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will you sustain/extend the event? </a:t>
          </a:r>
        </a:p>
        <a:p>
          <a:pPr marL="171450" lvl="1" indent="-171450" algn="l" defTabSz="800100">
            <a:lnSpc>
              <a:spcPct val="90000"/>
            </a:lnSpc>
            <a:spcBef>
              <a:spcPct val="0"/>
            </a:spcBef>
            <a:spcAft>
              <a:spcPct val="15000"/>
            </a:spcAft>
            <a:buChar char="••"/>
          </a:pPr>
          <a:r>
            <a:rPr lang="en-US" sz="1800" kern="1200" dirty="0"/>
            <a:t>What types of experiences, programs, activities, and  resources will you offer people? </a:t>
          </a:r>
        </a:p>
      </dsp:txBody>
      <dsp:txXfrm>
        <a:off x="6878166" y="1114569"/>
        <a:ext cx="1877387" cy="28333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39C2-CF50-3B4F-B15E-D406653347A6}">
      <dsp:nvSpPr>
        <dsp:cNvPr id="0" name=""/>
        <dsp:cNvSpPr/>
      </dsp:nvSpPr>
      <dsp:spPr>
        <a:xfrm>
          <a:off x="464875" y="1134220"/>
          <a:ext cx="3270398" cy="2125759"/>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Church Event or Program</a:t>
          </a:r>
        </a:p>
      </dsp:txBody>
      <dsp:txXfrm>
        <a:off x="568646" y="1237991"/>
        <a:ext cx="3062856" cy="1918217"/>
      </dsp:txXfrm>
    </dsp:sp>
    <dsp:sp modelId="{31DC290B-682D-1043-9D0B-FF7D1D01507D}">
      <dsp:nvSpPr>
        <dsp:cNvPr id="0" name=""/>
        <dsp:cNvSpPr/>
      </dsp:nvSpPr>
      <dsp:spPr>
        <a:xfrm>
          <a:off x="2100074" y="394041"/>
          <a:ext cx="3606117" cy="3606117"/>
        </a:xfrm>
        <a:custGeom>
          <a:avLst/>
          <a:gdLst/>
          <a:ahLst/>
          <a:cxnLst/>
          <a:rect l="0" t="0" r="0" b="0"/>
          <a:pathLst>
            <a:path>
              <a:moveTo>
                <a:pt x="759440" y="332724"/>
              </a:moveTo>
              <a:arcTo wR="1803058" hR="1803058" stAng="14078011" swAng="424397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F5E84D-B20D-CD4B-9D7C-D6EBDAC998CE}">
      <dsp:nvSpPr>
        <dsp:cNvPr id="0" name=""/>
        <dsp:cNvSpPr/>
      </dsp:nvSpPr>
      <dsp:spPr>
        <a:xfrm>
          <a:off x="4070992" y="1134220"/>
          <a:ext cx="3270398" cy="2125759"/>
        </a:xfrm>
        <a:prstGeom prst="roundRect">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a:t>At Home &amp; Daily Life</a:t>
          </a:r>
        </a:p>
      </dsp:txBody>
      <dsp:txXfrm>
        <a:off x="4174763" y="1237991"/>
        <a:ext cx="3062856" cy="1918217"/>
      </dsp:txXfrm>
    </dsp:sp>
    <dsp:sp modelId="{1138D245-F243-A94A-B194-3A5DB00C9C45}">
      <dsp:nvSpPr>
        <dsp:cNvPr id="0" name=""/>
        <dsp:cNvSpPr/>
      </dsp:nvSpPr>
      <dsp:spPr>
        <a:xfrm>
          <a:off x="2100074" y="394041"/>
          <a:ext cx="3606117" cy="3606117"/>
        </a:xfrm>
        <a:custGeom>
          <a:avLst/>
          <a:gdLst/>
          <a:ahLst/>
          <a:cxnLst/>
          <a:rect l="0" t="0" r="0" b="0"/>
          <a:pathLst>
            <a:path>
              <a:moveTo>
                <a:pt x="2846676" y="3273392"/>
              </a:moveTo>
              <a:arcTo wR="1803058" hR="1803058" stAng="3278011" swAng="4243978"/>
            </a:path>
          </a:pathLst>
        </a:custGeom>
        <a:noFill/>
        <a:ln w="9525" cap="flat" cmpd="sng" algn="ctr">
          <a:solidFill>
            <a:schemeClr val="accent3">
              <a:hueOff val="-19032015"/>
              <a:satOff val="90"/>
              <a:lumOff val="1058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F54F4-08A6-CB4E-AAEB-17AA81FF7D3B}">
      <dsp:nvSpPr>
        <dsp:cNvPr id="0" name=""/>
        <dsp:cNvSpPr/>
      </dsp:nvSpPr>
      <dsp:spPr>
        <a:xfrm>
          <a:off x="3109122" y="3367755"/>
          <a:ext cx="1929385" cy="1842473"/>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Parent Role</a:t>
          </a:r>
        </a:p>
      </dsp:txBody>
      <dsp:txXfrm>
        <a:off x="3391674" y="3637579"/>
        <a:ext cx="1364281" cy="1302825"/>
      </dsp:txXfrm>
    </dsp:sp>
    <dsp:sp modelId="{A4062A86-7DA4-624B-BC3D-70B80C3A8BA2}">
      <dsp:nvSpPr>
        <dsp:cNvPr id="0" name=""/>
        <dsp:cNvSpPr/>
      </dsp:nvSpPr>
      <dsp:spPr>
        <a:xfrm rot="12900000">
          <a:off x="1231570" y="2713850"/>
          <a:ext cx="2156461" cy="679932"/>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EEB1DA9-150D-0A42-9FC9-3EE157F1C766}">
      <dsp:nvSpPr>
        <dsp:cNvPr id="0" name=""/>
        <dsp:cNvSpPr/>
      </dsp:nvSpPr>
      <dsp:spPr>
        <a:xfrm>
          <a:off x="239540" y="1499863"/>
          <a:ext cx="2374052" cy="1871010"/>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Sponsor of the Faith</a:t>
          </a:r>
          <a:br>
            <a:rPr lang="en-US" sz="2000" b="1" kern="1200" dirty="0"/>
          </a:br>
          <a:r>
            <a:rPr lang="en-US" sz="1800" i="1" kern="1200" dirty="0"/>
            <a:t>point of access between church  home</a:t>
          </a:r>
        </a:p>
      </dsp:txBody>
      <dsp:txXfrm>
        <a:off x="294340" y="1554663"/>
        <a:ext cx="2264452" cy="1761410"/>
      </dsp:txXfrm>
    </dsp:sp>
    <dsp:sp modelId="{DED836C0-1EB7-B946-816C-05F8E711CDE0}">
      <dsp:nvSpPr>
        <dsp:cNvPr id="0" name=""/>
        <dsp:cNvSpPr/>
      </dsp:nvSpPr>
      <dsp:spPr>
        <a:xfrm rot="16200000">
          <a:off x="2982123" y="1809023"/>
          <a:ext cx="2183382" cy="679932"/>
        </a:xfrm>
        <a:prstGeom prst="leftArrow">
          <a:avLst>
            <a:gd name="adj1" fmla="val 60000"/>
            <a:gd name="adj2" fmla="val 50000"/>
          </a:avLst>
        </a:prstGeom>
        <a:gradFill rotWithShape="0">
          <a:gsLst>
            <a:gs pos="0">
              <a:schemeClr val="accent3">
                <a:hueOff val="-9516008"/>
                <a:satOff val="45"/>
                <a:lumOff val="5293"/>
                <a:alphaOff val="0"/>
                <a:shade val="70000"/>
                <a:satMod val="150000"/>
              </a:schemeClr>
            </a:gs>
            <a:gs pos="34000">
              <a:schemeClr val="accent3">
                <a:hueOff val="-9516008"/>
                <a:satOff val="45"/>
                <a:lumOff val="5293"/>
                <a:alphaOff val="0"/>
                <a:shade val="70000"/>
                <a:satMod val="140000"/>
              </a:schemeClr>
            </a:gs>
            <a:gs pos="70000">
              <a:schemeClr val="accent3">
                <a:hueOff val="-9516008"/>
                <a:satOff val="45"/>
                <a:lumOff val="5293"/>
                <a:alphaOff val="0"/>
                <a:tint val="100000"/>
                <a:shade val="90000"/>
                <a:satMod val="140000"/>
              </a:schemeClr>
            </a:gs>
            <a:gs pos="100000">
              <a:schemeClr val="accent3">
                <a:hueOff val="-9516008"/>
                <a:satOff val="45"/>
                <a:lumOff val="529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F7B55AD-89AC-7248-BE72-5FC9C1B1D712}">
      <dsp:nvSpPr>
        <dsp:cNvPr id="0" name=""/>
        <dsp:cNvSpPr/>
      </dsp:nvSpPr>
      <dsp:spPr>
        <a:xfrm>
          <a:off x="2886788" y="121793"/>
          <a:ext cx="2374052" cy="1871010"/>
        </a:xfrm>
        <a:prstGeom prst="roundRect">
          <a:avLst>
            <a:gd name="adj" fmla="val 10000"/>
          </a:avLst>
        </a:prstGeom>
        <a:gradFill rotWithShape="0">
          <a:gsLst>
            <a:gs pos="0">
              <a:schemeClr val="accent3">
                <a:hueOff val="-9516008"/>
                <a:satOff val="45"/>
                <a:lumOff val="5293"/>
                <a:alphaOff val="0"/>
                <a:shade val="70000"/>
                <a:satMod val="150000"/>
              </a:schemeClr>
            </a:gs>
            <a:gs pos="34000">
              <a:schemeClr val="accent3">
                <a:hueOff val="-9516008"/>
                <a:satOff val="45"/>
                <a:lumOff val="5293"/>
                <a:alphaOff val="0"/>
                <a:shade val="70000"/>
                <a:satMod val="140000"/>
              </a:schemeClr>
            </a:gs>
            <a:gs pos="70000">
              <a:schemeClr val="accent3">
                <a:hueOff val="-9516008"/>
                <a:satOff val="45"/>
                <a:lumOff val="5293"/>
                <a:alphaOff val="0"/>
                <a:tint val="100000"/>
                <a:shade val="90000"/>
                <a:satMod val="140000"/>
              </a:schemeClr>
            </a:gs>
            <a:gs pos="100000">
              <a:schemeClr val="accent3">
                <a:hueOff val="-9516008"/>
                <a:satOff val="45"/>
                <a:lumOff val="529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Gatekeeper of the Faith</a:t>
          </a:r>
          <a:br>
            <a:rPr lang="en-US" sz="2000" b="1" kern="1200" dirty="0"/>
          </a:br>
          <a:r>
            <a:rPr lang="en-US" sz="1800" i="1" kern="1200" dirty="0"/>
            <a:t>control over how much and what sorts of religious content their children encounter</a:t>
          </a:r>
        </a:p>
      </dsp:txBody>
      <dsp:txXfrm>
        <a:off x="2941588" y="176593"/>
        <a:ext cx="2264452" cy="1761410"/>
      </dsp:txXfrm>
    </dsp:sp>
    <dsp:sp modelId="{AA18ADB7-6F77-F248-BA3B-BCDE6D26B43F}">
      <dsp:nvSpPr>
        <dsp:cNvPr id="0" name=""/>
        <dsp:cNvSpPr/>
      </dsp:nvSpPr>
      <dsp:spPr>
        <a:xfrm rot="19500000">
          <a:off x="4759598" y="2713850"/>
          <a:ext cx="2156461" cy="679932"/>
        </a:xfrm>
        <a:prstGeom prst="leftArrow">
          <a:avLst>
            <a:gd name="adj1" fmla="val 60000"/>
            <a:gd name="adj2" fmla="val 50000"/>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61FDCC2-C2A3-2744-94E2-EE14B8D77952}">
      <dsp:nvSpPr>
        <dsp:cNvPr id="0" name=""/>
        <dsp:cNvSpPr/>
      </dsp:nvSpPr>
      <dsp:spPr>
        <a:xfrm>
          <a:off x="5534037" y="1499863"/>
          <a:ext cx="2374052" cy="1871010"/>
        </a:xfrm>
        <a:prstGeom prst="roundRect">
          <a:avLst>
            <a:gd name="adj" fmla="val 10000"/>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Interpreter of the Faith</a:t>
          </a:r>
          <a:br>
            <a:rPr lang="en-US" sz="2000" b="1" kern="1200" dirty="0"/>
          </a:br>
          <a:r>
            <a:rPr lang="en-US" sz="1800" i="1" kern="1200" dirty="0"/>
            <a:t>meaningful embodiment of the Christian faith in the lives of children</a:t>
          </a:r>
          <a:endParaRPr lang="en-US" sz="1800" kern="1200" dirty="0"/>
        </a:p>
      </dsp:txBody>
      <dsp:txXfrm>
        <a:off x="5588837" y="1554663"/>
        <a:ext cx="2264452" cy="17614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F52A5-6CCE-D64A-A29E-8D4A3CD6D834}">
      <dsp:nvSpPr>
        <dsp:cNvPr id="0" name=""/>
        <dsp:cNvSpPr/>
      </dsp:nvSpPr>
      <dsp:spPr>
        <a:xfrm>
          <a:off x="3003804" y="2653195"/>
          <a:ext cx="2221992" cy="2221992"/>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Key Content</a:t>
          </a:r>
        </a:p>
      </dsp:txBody>
      <dsp:txXfrm>
        <a:off x="3329207" y="2978598"/>
        <a:ext cx="1571186" cy="1571186"/>
      </dsp:txXfrm>
    </dsp:sp>
    <dsp:sp modelId="{CC3120E6-50EF-544E-8C88-4BDDE1511D1C}">
      <dsp:nvSpPr>
        <dsp:cNvPr id="0" name=""/>
        <dsp:cNvSpPr/>
      </dsp:nvSpPr>
      <dsp:spPr>
        <a:xfrm rot="12900000">
          <a:off x="1569903" y="2263519"/>
          <a:ext cx="1707828" cy="633267"/>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045ED24-87C8-7445-8B62-E2FF9D8DC483}">
      <dsp:nvSpPr>
        <dsp:cNvPr id="0" name=""/>
        <dsp:cNvSpPr/>
      </dsp:nvSpPr>
      <dsp:spPr>
        <a:xfrm>
          <a:off x="668886" y="1246011"/>
          <a:ext cx="2110892" cy="1688713"/>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a:t>Parental Faith Formation </a:t>
          </a:r>
        </a:p>
      </dsp:txBody>
      <dsp:txXfrm>
        <a:off x="718347" y="1295472"/>
        <a:ext cx="2011970" cy="1589791"/>
      </dsp:txXfrm>
    </dsp:sp>
    <dsp:sp modelId="{2F6FAD07-1090-1344-A6EF-B7052AF8B98E}">
      <dsp:nvSpPr>
        <dsp:cNvPr id="0" name=""/>
        <dsp:cNvSpPr/>
      </dsp:nvSpPr>
      <dsp:spPr>
        <a:xfrm rot="16200000">
          <a:off x="3260885" y="1383249"/>
          <a:ext cx="1707828" cy="633267"/>
        </a:xfrm>
        <a:prstGeom prst="leftArrow">
          <a:avLst>
            <a:gd name="adj1" fmla="val 60000"/>
            <a:gd name="adj2" fmla="val 50000"/>
          </a:avLst>
        </a:prstGeom>
        <a:gradFill rotWithShape="0">
          <a:gsLst>
            <a:gs pos="0">
              <a:schemeClr val="accent3">
                <a:hueOff val="-9516008"/>
                <a:satOff val="45"/>
                <a:lumOff val="5293"/>
                <a:alphaOff val="0"/>
                <a:shade val="70000"/>
                <a:satMod val="150000"/>
              </a:schemeClr>
            </a:gs>
            <a:gs pos="34000">
              <a:schemeClr val="accent3">
                <a:hueOff val="-9516008"/>
                <a:satOff val="45"/>
                <a:lumOff val="5293"/>
                <a:alphaOff val="0"/>
                <a:shade val="70000"/>
                <a:satMod val="140000"/>
              </a:schemeClr>
            </a:gs>
            <a:gs pos="70000">
              <a:schemeClr val="accent3">
                <a:hueOff val="-9516008"/>
                <a:satOff val="45"/>
                <a:lumOff val="5293"/>
                <a:alphaOff val="0"/>
                <a:tint val="100000"/>
                <a:shade val="90000"/>
                <a:satMod val="140000"/>
              </a:schemeClr>
            </a:gs>
            <a:gs pos="100000">
              <a:schemeClr val="accent3">
                <a:hueOff val="-9516008"/>
                <a:satOff val="45"/>
                <a:lumOff val="529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3D5B32F-E8F2-3F4F-AA4A-05D7F267EB39}">
      <dsp:nvSpPr>
        <dsp:cNvPr id="0" name=""/>
        <dsp:cNvSpPr/>
      </dsp:nvSpPr>
      <dsp:spPr>
        <a:xfrm>
          <a:off x="3059353" y="1612"/>
          <a:ext cx="2110892" cy="1688713"/>
        </a:xfrm>
        <a:prstGeom prst="roundRect">
          <a:avLst>
            <a:gd name="adj" fmla="val 10000"/>
          </a:avLst>
        </a:prstGeom>
        <a:gradFill rotWithShape="0">
          <a:gsLst>
            <a:gs pos="0">
              <a:schemeClr val="accent3">
                <a:hueOff val="-9516008"/>
                <a:satOff val="45"/>
                <a:lumOff val="5293"/>
                <a:alphaOff val="0"/>
                <a:shade val="70000"/>
                <a:satMod val="150000"/>
              </a:schemeClr>
            </a:gs>
            <a:gs pos="34000">
              <a:schemeClr val="accent3">
                <a:hueOff val="-9516008"/>
                <a:satOff val="45"/>
                <a:lumOff val="5293"/>
                <a:alphaOff val="0"/>
                <a:shade val="70000"/>
                <a:satMod val="140000"/>
              </a:schemeClr>
            </a:gs>
            <a:gs pos="70000">
              <a:schemeClr val="accent3">
                <a:hueOff val="-9516008"/>
                <a:satOff val="45"/>
                <a:lumOff val="5293"/>
                <a:alphaOff val="0"/>
                <a:tint val="100000"/>
                <a:shade val="90000"/>
                <a:satMod val="140000"/>
              </a:schemeClr>
            </a:gs>
            <a:gs pos="100000">
              <a:schemeClr val="accent3">
                <a:hueOff val="-9516008"/>
                <a:satOff val="45"/>
                <a:lumOff val="529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a:t>Faith Forming Skills &amp; Practices</a:t>
          </a:r>
        </a:p>
      </dsp:txBody>
      <dsp:txXfrm>
        <a:off x="3108814" y="51073"/>
        <a:ext cx="2011970" cy="1589791"/>
      </dsp:txXfrm>
    </dsp:sp>
    <dsp:sp modelId="{341BC544-0C44-4342-A12F-E21A3B473513}">
      <dsp:nvSpPr>
        <dsp:cNvPr id="0" name=""/>
        <dsp:cNvSpPr/>
      </dsp:nvSpPr>
      <dsp:spPr>
        <a:xfrm rot="19500000">
          <a:off x="4951867" y="2263519"/>
          <a:ext cx="1707828" cy="633267"/>
        </a:xfrm>
        <a:prstGeom prst="leftArrow">
          <a:avLst>
            <a:gd name="adj1" fmla="val 60000"/>
            <a:gd name="adj2" fmla="val 50000"/>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FAE8515-CC9F-3E42-8AE2-A97703ECCAEC}">
      <dsp:nvSpPr>
        <dsp:cNvPr id="0" name=""/>
        <dsp:cNvSpPr/>
      </dsp:nvSpPr>
      <dsp:spPr>
        <a:xfrm>
          <a:off x="5449821" y="1246011"/>
          <a:ext cx="2110892" cy="1688713"/>
        </a:xfrm>
        <a:prstGeom prst="roundRect">
          <a:avLst>
            <a:gd name="adj" fmla="val 10000"/>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a:t>Knowledge &amp; Skills for Parenting</a:t>
          </a:r>
        </a:p>
      </dsp:txBody>
      <dsp:txXfrm>
        <a:off x="5499282" y="1295472"/>
        <a:ext cx="2011970" cy="1589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C1B14-009C-D147-B035-7008BE89F7EF}">
      <dsp:nvSpPr>
        <dsp:cNvPr id="0" name=""/>
        <dsp:cNvSpPr/>
      </dsp:nvSpPr>
      <dsp:spPr>
        <a:xfrm>
          <a:off x="0" y="-11178"/>
          <a:ext cx="8686800" cy="1021087"/>
        </a:xfrm>
        <a:prstGeom prst="rect">
          <a:avLst/>
        </a:prstGeom>
        <a:solidFill>
          <a:schemeClr val="dk1">
            <a:shade val="8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latin typeface="Century Gothic"/>
              <a:cs typeface="Century Gothic"/>
            </a:rPr>
            <a:t>Intergenerational</a:t>
          </a:r>
        </a:p>
      </dsp:txBody>
      <dsp:txXfrm>
        <a:off x="0" y="-11178"/>
        <a:ext cx="8686800" cy="1021087"/>
      </dsp:txXfrm>
    </dsp:sp>
    <dsp:sp modelId="{B57F30C5-FB3B-1148-A2D0-9DB7284E477C}">
      <dsp:nvSpPr>
        <dsp:cNvPr id="0" name=""/>
        <dsp:cNvSpPr/>
      </dsp:nvSpPr>
      <dsp:spPr>
        <a:xfrm>
          <a:off x="3" y="1390418"/>
          <a:ext cx="1446386" cy="2474451"/>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Century Gothic"/>
              <a:cs typeface="Century Gothic"/>
            </a:rPr>
            <a:t>Children</a:t>
          </a:r>
        </a:p>
      </dsp:txBody>
      <dsp:txXfrm>
        <a:off x="3" y="1390418"/>
        <a:ext cx="1446386" cy="2474451"/>
      </dsp:txXfrm>
    </dsp:sp>
    <dsp:sp modelId="{5257CD75-526C-9E4A-AC65-D6D04F34EDF2}">
      <dsp:nvSpPr>
        <dsp:cNvPr id="0" name=""/>
        <dsp:cNvSpPr/>
      </dsp:nvSpPr>
      <dsp:spPr>
        <a:xfrm>
          <a:off x="1446389" y="1390418"/>
          <a:ext cx="1446386" cy="2474451"/>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Century Gothic"/>
              <a:cs typeface="Century Gothic"/>
            </a:rPr>
            <a:t>Teens / Youth</a:t>
          </a:r>
        </a:p>
      </dsp:txBody>
      <dsp:txXfrm>
        <a:off x="1446389" y="1390418"/>
        <a:ext cx="1446386" cy="2474451"/>
      </dsp:txXfrm>
    </dsp:sp>
    <dsp:sp modelId="{85CBD13D-4768-D74F-BB3C-8899A15F3EAB}">
      <dsp:nvSpPr>
        <dsp:cNvPr id="0" name=""/>
        <dsp:cNvSpPr/>
      </dsp:nvSpPr>
      <dsp:spPr>
        <a:xfrm>
          <a:off x="2892775" y="1390418"/>
          <a:ext cx="1446386" cy="2474451"/>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Century Gothic"/>
              <a:cs typeface="Century Gothic"/>
            </a:rPr>
            <a:t>Young Adults</a:t>
          </a:r>
        </a:p>
      </dsp:txBody>
      <dsp:txXfrm>
        <a:off x="2892775" y="1390418"/>
        <a:ext cx="1446386" cy="2474451"/>
      </dsp:txXfrm>
    </dsp:sp>
    <dsp:sp modelId="{FC775C14-D20B-FE4A-89E1-D5DA8E37B219}">
      <dsp:nvSpPr>
        <dsp:cNvPr id="0" name=""/>
        <dsp:cNvSpPr/>
      </dsp:nvSpPr>
      <dsp:spPr>
        <a:xfrm>
          <a:off x="4339162" y="1390418"/>
          <a:ext cx="1446386" cy="2474451"/>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Century Gothic"/>
              <a:cs typeface="Century Gothic"/>
            </a:rPr>
            <a:t>Midlife Adults</a:t>
          </a:r>
        </a:p>
      </dsp:txBody>
      <dsp:txXfrm>
        <a:off x="4339162" y="1390418"/>
        <a:ext cx="1446386" cy="2474451"/>
      </dsp:txXfrm>
    </dsp:sp>
    <dsp:sp modelId="{73350DF5-1DC7-7A45-BD0F-9B4C65EAE7FB}">
      <dsp:nvSpPr>
        <dsp:cNvPr id="0" name=""/>
        <dsp:cNvSpPr/>
      </dsp:nvSpPr>
      <dsp:spPr>
        <a:xfrm>
          <a:off x="5785548" y="1390418"/>
          <a:ext cx="1446386" cy="2474451"/>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Century Gothic"/>
              <a:cs typeface="Century Gothic"/>
            </a:rPr>
            <a:t>Mature Adults</a:t>
          </a:r>
        </a:p>
      </dsp:txBody>
      <dsp:txXfrm>
        <a:off x="5785548" y="1390418"/>
        <a:ext cx="1446386" cy="2474451"/>
      </dsp:txXfrm>
    </dsp:sp>
    <dsp:sp modelId="{21194497-8BCD-0F4B-959E-9A1ECCC4C2EB}">
      <dsp:nvSpPr>
        <dsp:cNvPr id="0" name=""/>
        <dsp:cNvSpPr/>
      </dsp:nvSpPr>
      <dsp:spPr>
        <a:xfrm>
          <a:off x="7231934" y="1390418"/>
          <a:ext cx="1446386" cy="2474451"/>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latin typeface="Century Gothic"/>
              <a:cs typeface="Century Gothic"/>
            </a:rPr>
            <a:t>Older Adults</a:t>
          </a:r>
        </a:p>
      </dsp:txBody>
      <dsp:txXfrm>
        <a:off x="7231934" y="1390418"/>
        <a:ext cx="1446386" cy="2474451"/>
      </dsp:txXfrm>
    </dsp:sp>
    <dsp:sp modelId="{AC7F6391-81E3-3C4B-BDFE-5A6F4911D793}">
      <dsp:nvSpPr>
        <dsp:cNvPr id="0" name=""/>
        <dsp:cNvSpPr/>
      </dsp:nvSpPr>
      <dsp:spPr>
        <a:xfrm>
          <a:off x="0" y="4283963"/>
          <a:ext cx="8686800" cy="959614"/>
        </a:xfrm>
        <a:prstGeom prst="rect">
          <a:avLst/>
        </a:prstGeom>
        <a:solidFill>
          <a:schemeClr val="dk1">
            <a:shade val="8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EBE2E-E253-BA4C-BC68-7618FE098CC5}">
      <dsp:nvSpPr>
        <dsp:cNvPr id="0" name=""/>
        <dsp:cNvSpPr/>
      </dsp:nvSpPr>
      <dsp:spPr>
        <a:xfrm>
          <a:off x="0" y="1093426"/>
          <a:ext cx="8411633" cy="1457901"/>
        </a:xfrm>
        <a:prstGeom prst="notchedRightArrow">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97C9388B-123A-BC4C-A7D6-CAA2C89C4F06}">
      <dsp:nvSpPr>
        <dsp:cNvPr id="0" name=""/>
        <dsp:cNvSpPr/>
      </dsp:nvSpPr>
      <dsp:spPr>
        <a:xfrm>
          <a:off x="2079" y="0"/>
          <a:ext cx="1210609" cy="145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kern="1200"/>
            <a:t> </a:t>
          </a:r>
        </a:p>
        <a:p>
          <a:pPr lvl="0" algn="ctr" defTabSz="933450">
            <a:lnSpc>
              <a:spcPct val="90000"/>
            </a:lnSpc>
            <a:spcBef>
              <a:spcPct val="0"/>
            </a:spcBef>
            <a:spcAft>
              <a:spcPct val="35000"/>
            </a:spcAft>
          </a:pPr>
          <a:r>
            <a:rPr lang="en-US" sz="2100" kern="1200"/>
            <a:t>Children</a:t>
          </a:r>
        </a:p>
      </dsp:txBody>
      <dsp:txXfrm>
        <a:off x="2079" y="0"/>
        <a:ext cx="1210609" cy="1457901"/>
      </dsp:txXfrm>
    </dsp:sp>
    <dsp:sp modelId="{7392B55B-855D-714F-A561-A8237E035008}">
      <dsp:nvSpPr>
        <dsp:cNvPr id="0" name=""/>
        <dsp:cNvSpPr/>
      </dsp:nvSpPr>
      <dsp:spPr>
        <a:xfrm>
          <a:off x="425146" y="1640139"/>
          <a:ext cx="364475" cy="364475"/>
        </a:xfrm>
        <a:prstGeom prst="ellipse">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C96649E-6A82-D441-A4DC-B2FBCA367112}">
      <dsp:nvSpPr>
        <dsp:cNvPr id="0" name=""/>
        <dsp:cNvSpPr/>
      </dsp:nvSpPr>
      <dsp:spPr>
        <a:xfrm>
          <a:off x="1273219" y="2186852"/>
          <a:ext cx="1210609" cy="145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a:t>Youth</a:t>
          </a:r>
        </a:p>
      </dsp:txBody>
      <dsp:txXfrm>
        <a:off x="1273219" y="2186852"/>
        <a:ext cx="1210609" cy="1457901"/>
      </dsp:txXfrm>
    </dsp:sp>
    <dsp:sp modelId="{8A93425F-D1E9-A744-A436-64DEB48C1A54}">
      <dsp:nvSpPr>
        <dsp:cNvPr id="0" name=""/>
        <dsp:cNvSpPr/>
      </dsp:nvSpPr>
      <dsp:spPr>
        <a:xfrm>
          <a:off x="1696286" y="1640139"/>
          <a:ext cx="364475" cy="364475"/>
        </a:xfrm>
        <a:prstGeom prst="ellipse">
          <a:avLst/>
        </a:prstGeom>
        <a:gradFill rotWithShape="0">
          <a:gsLst>
            <a:gs pos="0">
              <a:schemeClr val="accent3">
                <a:hueOff val="-3806403"/>
                <a:satOff val="18"/>
                <a:lumOff val="2117"/>
                <a:alphaOff val="0"/>
                <a:shade val="70000"/>
                <a:satMod val="150000"/>
              </a:schemeClr>
            </a:gs>
            <a:gs pos="34000">
              <a:schemeClr val="accent3">
                <a:hueOff val="-3806403"/>
                <a:satOff val="18"/>
                <a:lumOff val="2117"/>
                <a:alphaOff val="0"/>
                <a:shade val="70000"/>
                <a:satMod val="140000"/>
              </a:schemeClr>
            </a:gs>
            <a:gs pos="70000">
              <a:schemeClr val="accent3">
                <a:hueOff val="-3806403"/>
                <a:satOff val="18"/>
                <a:lumOff val="2117"/>
                <a:alphaOff val="0"/>
                <a:tint val="100000"/>
                <a:shade val="90000"/>
                <a:satMod val="140000"/>
              </a:schemeClr>
            </a:gs>
            <a:gs pos="100000">
              <a:schemeClr val="accent3">
                <a:hueOff val="-3806403"/>
                <a:satOff val="18"/>
                <a:lumOff val="211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88B67CA-8F64-4C4F-B2DA-CCB14F478712}">
      <dsp:nvSpPr>
        <dsp:cNvPr id="0" name=""/>
        <dsp:cNvSpPr/>
      </dsp:nvSpPr>
      <dsp:spPr>
        <a:xfrm>
          <a:off x="2544359" y="0"/>
          <a:ext cx="1210609" cy="145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kern="1200"/>
            <a:t>Young Adults</a:t>
          </a:r>
        </a:p>
      </dsp:txBody>
      <dsp:txXfrm>
        <a:off x="2544359" y="0"/>
        <a:ext cx="1210609" cy="1457901"/>
      </dsp:txXfrm>
    </dsp:sp>
    <dsp:sp modelId="{14E0FCD9-26D4-564F-AD99-42BCA1EB2171}">
      <dsp:nvSpPr>
        <dsp:cNvPr id="0" name=""/>
        <dsp:cNvSpPr/>
      </dsp:nvSpPr>
      <dsp:spPr>
        <a:xfrm>
          <a:off x="2967427" y="1640139"/>
          <a:ext cx="364475" cy="364475"/>
        </a:xfrm>
        <a:prstGeom prst="ellipse">
          <a:avLst/>
        </a:prstGeom>
        <a:gradFill rotWithShape="0">
          <a:gsLst>
            <a:gs pos="0">
              <a:schemeClr val="accent3">
                <a:hueOff val="-7612806"/>
                <a:satOff val="36"/>
                <a:lumOff val="4234"/>
                <a:alphaOff val="0"/>
                <a:shade val="70000"/>
                <a:satMod val="150000"/>
              </a:schemeClr>
            </a:gs>
            <a:gs pos="34000">
              <a:schemeClr val="accent3">
                <a:hueOff val="-7612806"/>
                <a:satOff val="36"/>
                <a:lumOff val="4234"/>
                <a:alphaOff val="0"/>
                <a:shade val="70000"/>
                <a:satMod val="140000"/>
              </a:schemeClr>
            </a:gs>
            <a:gs pos="70000">
              <a:schemeClr val="accent3">
                <a:hueOff val="-7612806"/>
                <a:satOff val="36"/>
                <a:lumOff val="4234"/>
                <a:alphaOff val="0"/>
                <a:tint val="100000"/>
                <a:shade val="90000"/>
                <a:satMod val="140000"/>
              </a:schemeClr>
            </a:gs>
            <a:gs pos="100000">
              <a:schemeClr val="accent3">
                <a:hueOff val="-7612806"/>
                <a:satOff val="36"/>
                <a:lumOff val="423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17C167-D7B5-8942-8FF4-1E49C33F0542}">
      <dsp:nvSpPr>
        <dsp:cNvPr id="0" name=""/>
        <dsp:cNvSpPr/>
      </dsp:nvSpPr>
      <dsp:spPr>
        <a:xfrm>
          <a:off x="3815500" y="2186852"/>
          <a:ext cx="1210609" cy="145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a:t>Midlife Adults</a:t>
          </a:r>
        </a:p>
      </dsp:txBody>
      <dsp:txXfrm>
        <a:off x="3815500" y="2186852"/>
        <a:ext cx="1210609" cy="1457901"/>
      </dsp:txXfrm>
    </dsp:sp>
    <dsp:sp modelId="{2071BD06-928E-CA42-A99B-7E05E101C94F}">
      <dsp:nvSpPr>
        <dsp:cNvPr id="0" name=""/>
        <dsp:cNvSpPr/>
      </dsp:nvSpPr>
      <dsp:spPr>
        <a:xfrm>
          <a:off x="4238567" y="1640139"/>
          <a:ext cx="364475" cy="364475"/>
        </a:xfrm>
        <a:prstGeom prst="ellipse">
          <a:avLst/>
        </a:prstGeom>
        <a:gradFill rotWithShape="0">
          <a:gsLst>
            <a:gs pos="0">
              <a:schemeClr val="accent3">
                <a:hueOff val="-11419210"/>
                <a:satOff val="54"/>
                <a:lumOff val="6351"/>
                <a:alphaOff val="0"/>
                <a:shade val="70000"/>
                <a:satMod val="150000"/>
              </a:schemeClr>
            </a:gs>
            <a:gs pos="34000">
              <a:schemeClr val="accent3">
                <a:hueOff val="-11419210"/>
                <a:satOff val="54"/>
                <a:lumOff val="6351"/>
                <a:alphaOff val="0"/>
                <a:shade val="70000"/>
                <a:satMod val="140000"/>
              </a:schemeClr>
            </a:gs>
            <a:gs pos="70000">
              <a:schemeClr val="accent3">
                <a:hueOff val="-11419210"/>
                <a:satOff val="54"/>
                <a:lumOff val="6351"/>
                <a:alphaOff val="0"/>
                <a:tint val="100000"/>
                <a:shade val="90000"/>
                <a:satMod val="140000"/>
              </a:schemeClr>
            </a:gs>
            <a:gs pos="100000">
              <a:schemeClr val="accent3">
                <a:hueOff val="-11419210"/>
                <a:satOff val="54"/>
                <a:lumOff val="63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2D48FA6-164B-D84F-8112-14137A79BDB3}">
      <dsp:nvSpPr>
        <dsp:cNvPr id="0" name=""/>
        <dsp:cNvSpPr/>
      </dsp:nvSpPr>
      <dsp:spPr>
        <a:xfrm>
          <a:off x="5086640" y="0"/>
          <a:ext cx="1210609" cy="145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kern="1200"/>
            <a:t>Mature Adults</a:t>
          </a:r>
        </a:p>
      </dsp:txBody>
      <dsp:txXfrm>
        <a:off x="5086640" y="0"/>
        <a:ext cx="1210609" cy="1457901"/>
      </dsp:txXfrm>
    </dsp:sp>
    <dsp:sp modelId="{7915BAAC-72E6-8F48-B36F-BDDB337628E7}">
      <dsp:nvSpPr>
        <dsp:cNvPr id="0" name=""/>
        <dsp:cNvSpPr/>
      </dsp:nvSpPr>
      <dsp:spPr>
        <a:xfrm>
          <a:off x="5509707" y="1640139"/>
          <a:ext cx="364475" cy="364475"/>
        </a:xfrm>
        <a:prstGeom prst="ellipse">
          <a:avLst/>
        </a:prstGeom>
        <a:gradFill rotWithShape="0">
          <a:gsLst>
            <a:gs pos="0">
              <a:schemeClr val="accent3">
                <a:hueOff val="-15225612"/>
                <a:satOff val="72"/>
                <a:lumOff val="8468"/>
                <a:alphaOff val="0"/>
                <a:shade val="70000"/>
                <a:satMod val="150000"/>
              </a:schemeClr>
            </a:gs>
            <a:gs pos="34000">
              <a:schemeClr val="accent3">
                <a:hueOff val="-15225612"/>
                <a:satOff val="72"/>
                <a:lumOff val="8468"/>
                <a:alphaOff val="0"/>
                <a:shade val="70000"/>
                <a:satMod val="140000"/>
              </a:schemeClr>
            </a:gs>
            <a:gs pos="70000">
              <a:schemeClr val="accent3">
                <a:hueOff val="-15225612"/>
                <a:satOff val="72"/>
                <a:lumOff val="8468"/>
                <a:alphaOff val="0"/>
                <a:tint val="100000"/>
                <a:shade val="90000"/>
                <a:satMod val="140000"/>
              </a:schemeClr>
            </a:gs>
            <a:gs pos="100000">
              <a:schemeClr val="accent3">
                <a:hueOff val="-15225612"/>
                <a:satOff val="72"/>
                <a:lumOff val="846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A1CF48F-7B44-A044-965B-CA46B9EA0AFF}">
      <dsp:nvSpPr>
        <dsp:cNvPr id="0" name=""/>
        <dsp:cNvSpPr/>
      </dsp:nvSpPr>
      <dsp:spPr>
        <a:xfrm>
          <a:off x="6357780" y="2186852"/>
          <a:ext cx="1210609" cy="1457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a:t>Older Adults</a:t>
          </a:r>
        </a:p>
      </dsp:txBody>
      <dsp:txXfrm>
        <a:off x="6357780" y="2186852"/>
        <a:ext cx="1210609" cy="1457901"/>
      </dsp:txXfrm>
    </dsp:sp>
    <dsp:sp modelId="{45364F4E-35FC-7C47-98AB-79C5BEDCBB09}">
      <dsp:nvSpPr>
        <dsp:cNvPr id="0" name=""/>
        <dsp:cNvSpPr/>
      </dsp:nvSpPr>
      <dsp:spPr>
        <a:xfrm>
          <a:off x="6780847" y="1640139"/>
          <a:ext cx="364475" cy="364475"/>
        </a:xfrm>
        <a:prstGeom prst="ellipse">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1197B-4F60-E945-B216-0541651715DD}">
      <dsp:nvSpPr>
        <dsp:cNvPr id="0" name=""/>
        <dsp:cNvSpPr/>
      </dsp:nvSpPr>
      <dsp:spPr>
        <a:xfrm>
          <a:off x="2006" y="0"/>
          <a:ext cx="2103671" cy="4525963"/>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Not Spiritual, Not Religious</a:t>
          </a:r>
        </a:p>
        <a:p>
          <a:pPr lvl="0" algn="ctr" defTabSz="889000">
            <a:lnSpc>
              <a:spcPct val="90000"/>
            </a:lnSpc>
            <a:spcBef>
              <a:spcPct val="0"/>
            </a:spcBef>
            <a:spcAft>
              <a:spcPct val="35000"/>
            </a:spcAft>
          </a:pPr>
          <a:r>
            <a:rPr lang="en-US" sz="2000" b="1" kern="1200"/>
            <a:t> </a:t>
          </a:r>
          <a:r>
            <a:rPr lang="en-US" sz="2000" b="1" i="1" kern="1200"/>
            <a:t>Unaffiliateds</a:t>
          </a:r>
        </a:p>
      </dsp:txBody>
      <dsp:txXfrm>
        <a:off x="2006" y="1810385"/>
        <a:ext cx="2103671" cy="1810385"/>
      </dsp:txXfrm>
    </dsp:sp>
    <dsp:sp modelId="{6AAA34CC-E0C9-3B4E-A410-4BE39EA85FB3}">
      <dsp:nvSpPr>
        <dsp:cNvPr id="0" name=""/>
        <dsp:cNvSpPr/>
      </dsp:nvSpPr>
      <dsp:spPr>
        <a:xfrm>
          <a:off x="300270" y="271557"/>
          <a:ext cx="1507145" cy="1507145"/>
        </a:xfrm>
        <a:prstGeom prst="ellipse">
          <a:avLst/>
        </a:prstGeom>
        <a:solidFill>
          <a:schemeClr val="accent2">
            <a:tint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4E70E17-E008-F24F-BC2D-91A00A40A5EF}">
      <dsp:nvSpPr>
        <dsp:cNvPr id="0" name=""/>
        <dsp:cNvSpPr/>
      </dsp:nvSpPr>
      <dsp:spPr>
        <a:xfrm>
          <a:off x="2168789" y="0"/>
          <a:ext cx="2103671" cy="4525963"/>
        </a:xfrm>
        <a:prstGeom prst="roundRect">
          <a:avLst>
            <a:gd name="adj" fmla="val 10000"/>
          </a:avLst>
        </a:prstGeom>
        <a:solidFill>
          <a:schemeClr val="accent2">
            <a:hueOff val="4087126"/>
            <a:satOff val="-3823"/>
            <a:lumOff val="4184"/>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The </a:t>
          </a:r>
          <a:br>
            <a:rPr lang="en-US" sz="2000" b="1" kern="1200"/>
          </a:br>
          <a:r>
            <a:rPr lang="en-US" sz="2000" b="1" kern="1200"/>
            <a:t>Spiritual but Not Religious</a:t>
          </a:r>
        </a:p>
        <a:p>
          <a:pPr lvl="0" algn="ctr" defTabSz="889000">
            <a:lnSpc>
              <a:spcPct val="90000"/>
            </a:lnSpc>
            <a:spcBef>
              <a:spcPct val="0"/>
            </a:spcBef>
            <a:spcAft>
              <a:spcPct val="35000"/>
            </a:spcAft>
          </a:pPr>
          <a:r>
            <a:rPr lang="en-US" sz="2000" b="1" i="1" kern="1200"/>
            <a:t>Uninvolved</a:t>
          </a:r>
        </a:p>
      </dsp:txBody>
      <dsp:txXfrm>
        <a:off x="2168789" y="1810385"/>
        <a:ext cx="2103671" cy="1810385"/>
      </dsp:txXfrm>
    </dsp:sp>
    <dsp:sp modelId="{5D132B27-0C7F-BF41-AD1C-422B949A81CA}">
      <dsp:nvSpPr>
        <dsp:cNvPr id="0" name=""/>
        <dsp:cNvSpPr/>
      </dsp:nvSpPr>
      <dsp:spPr>
        <a:xfrm>
          <a:off x="2467052" y="271557"/>
          <a:ext cx="1507145" cy="1507145"/>
        </a:xfrm>
        <a:prstGeom prst="ellipse">
          <a:avLst/>
        </a:prstGeom>
        <a:solidFill>
          <a:schemeClr val="accent2">
            <a:tint val="50000"/>
            <a:hueOff val="4479959"/>
            <a:satOff val="6577"/>
            <a:lumOff val="116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4F2BA3B-D8D2-8D4C-B6A5-B65490261D5D}">
      <dsp:nvSpPr>
        <dsp:cNvPr id="0" name=""/>
        <dsp:cNvSpPr/>
      </dsp:nvSpPr>
      <dsp:spPr>
        <a:xfrm>
          <a:off x="4335571" y="0"/>
          <a:ext cx="2103671" cy="4525963"/>
        </a:xfrm>
        <a:prstGeom prst="roundRect">
          <a:avLst>
            <a:gd name="adj" fmla="val 10000"/>
          </a:avLst>
        </a:prstGeom>
        <a:solidFill>
          <a:schemeClr val="accent2">
            <a:hueOff val="8174251"/>
            <a:satOff val="-7646"/>
            <a:lumOff val="8367"/>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Faith &amp; Engagement </a:t>
          </a:r>
          <a:r>
            <a:rPr lang="mr-IN" sz="2000" b="1" kern="1200"/>
            <a:t>–</a:t>
          </a:r>
          <a:r>
            <a:rPr lang="en-US" sz="2000" b="1" kern="1200"/>
            <a:t> one among many priorities </a:t>
          </a:r>
        </a:p>
        <a:p>
          <a:pPr lvl="0" algn="ctr" defTabSz="889000">
            <a:lnSpc>
              <a:spcPct val="90000"/>
            </a:lnSpc>
            <a:spcBef>
              <a:spcPct val="0"/>
            </a:spcBef>
            <a:spcAft>
              <a:spcPct val="35000"/>
            </a:spcAft>
          </a:pPr>
          <a:r>
            <a:rPr lang="en-US" sz="2000" b="1" i="1" kern="1200"/>
            <a:t>Occasionals</a:t>
          </a:r>
          <a:endParaRPr lang="en-US" sz="2000" b="1" kern="1200"/>
        </a:p>
      </dsp:txBody>
      <dsp:txXfrm>
        <a:off x="4335571" y="1810385"/>
        <a:ext cx="2103671" cy="1810385"/>
      </dsp:txXfrm>
    </dsp:sp>
    <dsp:sp modelId="{90509C2F-8184-1741-B9CC-556AD29243D9}">
      <dsp:nvSpPr>
        <dsp:cNvPr id="0" name=""/>
        <dsp:cNvSpPr/>
      </dsp:nvSpPr>
      <dsp:spPr>
        <a:xfrm>
          <a:off x="4633834" y="271557"/>
          <a:ext cx="1507145" cy="1507145"/>
        </a:xfrm>
        <a:prstGeom prst="ellipse">
          <a:avLst/>
        </a:prstGeom>
        <a:solidFill>
          <a:schemeClr val="accent2">
            <a:tint val="50000"/>
            <a:hueOff val="8959918"/>
            <a:satOff val="13153"/>
            <a:lumOff val="231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20C20EB-9150-2247-B8B4-A6A052155685}">
      <dsp:nvSpPr>
        <dsp:cNvPr id="0" name=""/>
        <dsp:cNvSpPr/>
      </dsp:nvSpPr>
      <dsp:spPr>
        <a:xfrm>
          <a:off x="6504351" y="0"/>
          <a:ext cx="2103671" cy="4525963"/>
        </a:xfrm>
        <a:prstGeom prst="roundRect">
          <a:avLst>
            <a:gd name="adj" fmla="val 10000"/>
          </a:avLst>
        </a:prstGeom>
        <a:solidFill>
          <a:schemeClr val="accent2">
            <a:hueOff val="12261376"/>
            <a:satOff val="-11469"/>
            <a:lumOff val="1255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Faith &amp; Engagement at the Center of Life</a:t>
          </a:r>
          <a:br>
            <a:rPr lang="en-US" sz="2000" b="1" kern="1200"/>
          </a:br>
          <a:endParaRPr lang="en-US" sz="2000" b="1" kern="1200"/>
        </a:p>
        <a:p>
          <a:pPr lvl="0" algn="ctr" defTabSz="889000">
            <a:lnSpc>
              <a:spcPct val="90000"/>
            </a:lnSpc>
            <a:spcBef>
              <a:spcPct val="0"/>
            </a:spcBef>
            <a:spcAft>
              <a:spcPct val="35000"/>
            </a:spcAft>
          </a:pPr>
          <a:r>
            <a:rPr lang="en-US" sz="2000" b="1" i="1" kern="1200"/>
            <a:t>Actives</a:t>
          </a:r>
        </a:p>
      </dsp:txBody>
      <dsp:txXfrm>
        <a:off x="6504351" y="1810385"/>
        <a:ext cx="2103671" cy="1810385"/>
      </dsp:txXfrm>
    </dsp:sp>
    <dsp:sp modelId="{9ED3F7BE-5C91-1D4D-AA64-A35619B138A9}">
      <dsp:nvSpPr>
        <dsp:cNvPr id="0" name=""/>
        <dsp:cNvSpPr/>
      </dsp:nvSpPr>
      <dsp:spPr>
        <a:xfrm>
          <a:off x="6800616" y="271557"/>
          <a:ext cx="1507145" cy="1507145"/>
        </a:xfrm>
        <a:prstGeom prst="ellipse">
          <a:avLst/>
        </a:prstGeom>
        <a:solidFill>
          <a:schemeClr val="accent2">
            <a:tint val="50000"/>
            <a:hueOff val="13439877"/>
            <a:satOff val="19730"/>
            <a:lumOff val="347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DF96884-D9A2-E94C-9801-4205BA8E27AF}">
      <dsp:nvSpPr>
        <dsp:cNvPr id="0" name=""/>
        <dsp:cNvSpPr/>
      </dsp:nvSpPr>
      <dsp:spPr>
        <a:xfrm>
          <a:off x="688642" y="3847068"/>
          <a:ext cx="7919389" cy="678894"/>
        </a:xfrm>
        <a:prstGeom prst="leftRightArrow">
          <a:avLst/>
        </a:prstGeom>
        <a:solidFill>
          <a:schemeClr val="accent2">
            <a:tint val="4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549E1-6EBA-5045-9B38-E045E5AD2B0B}">
      <dsp:nvSpPr>
        <dsp:cNvPr id="0" name=""/>
        <dsp:cNvSpPr/>
      </dsp:nvSpPr>
      <dsp:spPr>
        <a:xfrm>
          <a:off x="2567603" y="2605243"/>
          <a:ext cx="1779441" cy="1779441"/>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Maturing in Faith</a:t>
          </a:r>
        </a:p>
      </dsp:txBody>
      <dsp:txXfrm>
        <a:off x="2828196" y="2865836"/>
        <a:ext cx="1258255" cy="1258255"/>
      </dsp:txXfrm>
    </dsp:sp>
    <dsp:sp modelId="{E6566619-4D13-1E42-94E6-96EDE0C83F68}">
      <dsp:nvSpPr>
        <dsp:cNvPr id="0" name=""/>
        <dsp:cNvSpPr/>
      </dsp:nvSpPr>
      <dsp:spPr>
        <a:xfrm rot="10800000">
          <a:off x="845764" y="3241394"/>
          <a:ext cx="1627138" cy="507140"/>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6381FE7-D6D3-B542-B7F2-135478A01FF3}">
      <dsp:nvSpPr>
        <dsp:cNvPr id="0" name=""/>
        <dsp:cNvSpPr/>
      </dsp:nvSpPr>
      <dsp:spPr>
        <a:xfrm>
          <a:off x="529" y="2818776"/>
          <a:ext cx="1690469" cy="1352375"/>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a:t>Approach</a:t>
          </a:r>
        </a:p>
      </dsp:txBody>
      <dsp:txXfrm>
        <a:off x="40139" y="2858386"/>
        <a:ext cx="1611249" cy="1273155"/>
      </dsp:txXfrm>
    </dsp:sp>
    <dsp:sp modelId="{B781E791-1B2F-1F4E-8587-1192F81D2CE2}">
      <dsp:nvSpPr>
        <dsp:cNvPr id="0" name=""/>
        <dsp:cNvSpPr/>
      </dsp:nvSpPr>
      <dsp:spPr>
        <a:xfrm rot="13500000">
          <a:off x="1372383" y="1970022"/>
          <a:ext cx="1627138" cy="507140"/>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4C53DAB-C3B2-9548-BEC5-6F9BCF4F202E}">
      <dsp:nvSpPr>
        <dsp:cNvPr id="0" name=""/>
        <dsp:cNvSpPr/>
      </dsp:nvSpPr>
      <dsp:spPr>
        <a:xfrm>
          <a:off x="765437" y="972124"/>
          <a:ext cx="1690469" cy="1352375"/>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a:t>Approach</a:t>
          </a:r>
        </a:p>
      </dsp:txBody>
      <dsp:txXfrm>
        <a:off x="805047" y="1011734"/>
        <a:ext cx="1611249" cy="1273155"/>
      </dsp:txXfrm>
    </dsp:sp>
    <dsp:sp modelId="{5EC9BAB0-C4C7-9D4C-A939-9C8446FCCB70}">
      <dsp:nvSpPr>
        <dsp:cNvPr id="0" name=""/>
        <dsp:cNvSpPr/>
      </dsp:nvSpPr>
      <dsp:spPr>
        <a:xfrm rot="16200000">
          <a:off x="2643755" y="1443403"/>
          <a:ext cx="1627138" cy="507140"/>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4E44478-DDDF-8042-9F76-4F00490CEEEF}">
      <dsp:nvSpPr>
        <dsp:cNvPr id="0" name=""/>
        <dsp:cNvSpPr/>
      </dsp:nvSpPr>
      <dsp:spPr>
        <a:xfrm>
          <a:off x="2612089" y="207216"/>
          <a:ext cx="1690469" cy="1352375"/>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a:t>Approach</a:t>
          </a:r>
        </a:p>
      </dsp:txBody>
      <dsp:txXfrm>
        <a:off x="2651699" y="246826"/>
        <a:ext cx="1611249" cy="1273155"/>
      </dsp:txXfrm>
    </dsp:sp>
    <dsp:sp modelId="{72B7E4D5-20BD-9D49-958E-6AA319CA525E}">
      <dsp:nvSpPr>
        <dsp:cNvPr id="0" name=""/>
        <dsp:cNvSpPr/>
      </dsp:nvSpPr>
      <dsp:spPr>
        <a:xfrm rot="18900000">
          <a:off x="3915127" y="1970022"/>
          <a:ext cx="1627138" cy="507140"/>
        </a:xfrm>
        <a:prstGeom prst="lef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39F402C-B812-5844-B772-4EBEEC5857B9}">
      <dsp:nvSpPr>
        <dsp:cNvPr id="0" name=""/>
        <dsp:cNvSpPr/>
      </dsp:nvSpPr>
      <dsp:spPr>
        <a:xfrm>
          <a:off x="4458741" y="972124"/>
          <a:ext cx="1690469" cy="1352375"/>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a:t>Approach</a:t>
          </a:r>
        </a:p>
      </dsp:txBody>
      <dsp:txXfrm>
        <a:off x="4498351" y="1011734"/>
        <a:ext cx="1611249" cy="1273155"/>
      </dsp:txXfrm>
    </dsp:sp>
    <dsp:sp modelId="{F95EBCA6-E203-2E47-AE0C-32712EBF9059}">
      <dsp:nvSpPr>
        <dsp:cNvPr id="0" name=""/>
        <dsp:cNvSpPr/>
      </dsp:nvSpPr>
      <dsp:spPr>
        <a:xfrm>
          <a:off x="4441746" y="3241394"/>
          <a:ext cx="1627138" cy="507140"/>
        </a:xfrm>
        <a:prstGeom prst="leftArrow">
          <a:avLst>
            <a:gd name="adj1" fmla="val 60000"/>
            <a:gd name="adj2" fmla="val 5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E9EA88C-AC17-844C-B1C8-0EC16EE66BF6}">
      <dsp:nvSpPr>
        <dsp:cNvPr id="0" name=""/>
        <dsp:cNvSpPr/>
      </dsp:nvSpPr>
      <dsp:spPr>
        <a:xfrm>
          <a:off x="5223650" y="2818776"/>
          <a:ext cx="1690469" cy="1352375"/>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a:t>Approach</a:t>
          </a:r>
        </a:p>
      </dsp:txBody>
      <dsp:txXfrm>
        <a:off x="5263260" y="2858386"/>
        <a:ext cx="1611249" cy="1273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988CA-88B2-0043-B12C-40D9D196AD84}">
      <dsp:nvSpPr>
        <dsp:cNvPr id="0" name=""/>
        <dsp:cNvSpPr/>
      </dsp:nvSpPr>
      <dsp:spPr>
        <a:xfrm rot="1274496">
          <a:off x="2795384" y="3399872"/>
          <a:ext cx="1198858" cy="68203"/>
        </a:xfrm>
        <a:custGeom>
          <a:avLst/>
          <a:gdLst/>
          <a:ahLst/>
          <a:cxnLst/>
          <a:rect l="0" t="0" r="0" b="0"/>
          <a:pathLst>
            <a:path>
              <a:moveTo>
                <a:pt x="0" y="34101"/>
              </a:moveTo>
              <a:lnTo>
                <a:pt x="1198858" y="341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CD82A7-B2ED-FE43-BDBB-CDD8CE6DF680}">
      <dsp:nvSpPr>
        <dsp:cNvPr id="0" name=""/>
        <dsp:cNvSpPr/>
      </dsp:nvSpPr>
      <dsp:spPr>
        <a:xfrm rot="19957556">
          <a:off x="2775762" y="1879926"/>
          <a:ext cx="1077841" cy="68203"/>
        </a:xfrm>
        <a:custGeom>
          <a:avLst/>
          <a:gdLst/>
          <a:ahLst/>
          <a:cxnLst/>
          <a:rect l="0" t="0" r="0" b="0"/>
          <a:pathLst>
            <a:path>
              <a:moveTo>
                <a:pt x="0" y="34101"/>
              </a:moveTo>
              <a:lnTo>
                <a:pt x="1077841" y="341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CB3A50-006E-F243-8459-6CAE83868574}">
      <dsp:nvSpPr>
        <dsp:cNvPr id="0" name=""/>
        <dsp:cNvSpPr/>
      </dsp:nvSpPr>
      <dsp:spPr>
        <a:xfrm>
          <a:off x="-36835" y="875753"/>
          <a:ext cx="3418272" cy="368229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3633DD0-1AD1-EC4A-84C2-76503B59026E}">
      <dsp:nvSpPr>
        <dsp:cNvPr id="0" name=""/>
        <dsp:cNvSpPr/>
      </dsp:nvSpPr>
      <dsp:spPr>
        <a:xfrm>
          <a:off x="3681556" y="210011"/>
          <a:ext cx="1995100" cy="1995100"/>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Worship Theme </a:t>
          </a:r>
        </a:p>
      </dsp:txBody>
      <dsp:txXfrm>
        <a:off x="3973732" y="502187"/>
        <a:ext cx="1410748" cy="1410748"/>
      </dsp:txXfrm>
    </dsp:sp>
    <dsp:sp modelId="{E12385C4-92BE-464B-8CCE-247AFA8BE1B5}">
      <dsp:nvSpPr>
        <dsp:cNvPr id="0" name=""/>
        <dsp:cNvSpPr/>
      </dsp:nvSpPr>
      <dsp:spPr>
        <a:xfrm>
          <a:off x="5876166" y="210011"/>
          <a:ext cx="2992650" cy="199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Readings</a:t>
          </a:r>
        </a:p>
        <a:p>
          <a:pPr marL="228600" lvl="1" indent="-228600" algn="l" defTabSz="1066800">
            <a:lnSpc>
              <a:spcPct val="90000"/>
            </a:lnSpc>
            <a:spcBef>
              <a:spcPct val="0"/>
            </a:spcBef>
            <a:spcAft>
              <a:spcPct val="15000"/>
            </a:spcAft>
            <a:buChar char="••"/>
          </a:pPr>
          <a:r>
            <a:rPr lang="en-US" sz="2400" kern="1200" dirty="0"/>
            <a:t>Homily/Sermon</a:t>
          </a:r>
        </a:p>
        <a:p>
          <a:pPr marL="228600" lvl="1" indent="-228600" algn="l" defTabSz="1066800">
            <a:lnSpc>
              <a:spcPct val="90000"/>
            </a:lnSpc>
            <a:spcBef>
              <a:spcPct val="0"/>
            </a:spcBef>
            <a:spcAft>
              <a:spcPct val="15000"/>
            </a:spcAft>
            <a:buChar char="••"/>
          </a:pPr>
          <a:r>
            <a:rPr lang="en-US" sz="2400" kern="1200" dirty="0"/>
            <a:t>Podcast</a:t>
          </a:r>
        </a:p>
      </dsp:txBody>
      <dsp:txXfrm>
        <a:off x="5876166" y="210011"/>
        <a:ext cx="2992650" cy="1995100"/>
      </dsp:txXfrm>
    </dsp:sp>
    <dsp:sp modelId="{07A18B67-952E-2D43-8C57-E84B7ECF5F51}">
      <dsp:nvSpPr>
        <dsp:cNvPr id="0" name=""/>
        <dsp:cNvSpPr/>
      </dsp:nvSpPr>
      <dsp:spPr>
        <a:xfrm>
          <a:off x="3883919" y="3002229"/>
          <a:ext cx="2041386" cy="2037237"/>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Family</a:t>
          </a:r>
        </a:p>
        <a:p>
          <a:pPr lvl="0" algn="ctr" defTabSz="1066800">
            <a:lnSpc>
              <a:spcPct val="90000"/>
            </a:lnSpc>
            <a:spcBef>
              <a:spcPct val="0"/>
            </a:spcBef>
            <a:spcAft>
              <a:spcPct val="35000"/>
            </a:spcAft>
          </a:pPr>
          <a:r>
            <a:rPr lang="en-US" sz="2400" kern="1200" dirty="0"/>
            <a:t>Youth</a:t>
          </a:r>
        </a:p>
        <a:p>
          <a:pPr lvl="0" algn="ctr" defTabSz="1066800">
            <a:lnSpc>
              <a:spcPct val="90000"/>
            </a:lnSpc>
            <a:spcBef>
              <a:spcPct val="0"/>
            </a:spcBef>
            <a:spcAft>
              <a:spcPct val="35000"/>
            </a:spcAft>
          </a:pPr>
          <a:r>
            <a:rPr lang="en-US" sz="2400" kern="1200" dirty="0"/>
            <a:t>Adults</a:t>
          </a:r>
        </a:p>
      </dsp:txBody>
      <dsp:txXfrm>
        <a:off x="4182873" y="3300575"/>
        <a:ext cx="1443478" cy="1440545"/>
      </dsp:txXfrm>
    </dsp:sp>
    <dsp:sp modelId="{58BBF69C-37FF-6144-9BE3-F69A56AF2E44}">
      <dsp:nvSpPr>
        <dsp:cNvPr id="0" name=""/>
        <dsp:cNvSpPr/>
      </dsp:nvSpPr>
      <dsp:spPr>
        <a:xfrm>
          <a:off x="6066958" y="3002229"/>
          <a:ext cx="3062080" cy="203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Scripture</a:t>
          </a:r>
        </a:p>
        <a:p>
          <a:pPr marL="228600" lvl="1" indent="-228600" algn="l" defTabSz="1066800">
            <a:lnSpc>
              <a:spcPct val="90000"/>
            </a:lnSpc>
            <a:spcBef>
              <a:spcPct val="0"/>
            </a:spcBef>
            <a:spcAft>
              <a:spcPct val="15000"/>
            </a:spcAft>
            <a:buChar char="••"/>
          </a:pPr>
          <a:r>
            <a:rPr lang="en-US" sz="2400" kern="1200" dirty="0"/>
            <a:t>Learn</a:t>
          </a:r>
        </a:p>
        <a:p>
          <a:pPr marL="228600" lvl="1" indent="-228600" algn="l" defTabSz="1066800">
            <a:lnSpc>
              <a:spcPct val="90000"/>
            </a:lnSpc>
            <a:spcBef>
              <a:spcPct val="0"/>
            </a:spcBef>
            <a:spcAft>
              <a:spcPct val="15000"/>
            </a:spcAft>
            <a:buChar char="••"/>
          </a:pPr>
          <a:r>
            <a:rPr lang="en-US" sz="2400" kern="1200" dirty="0"/>
            <a:t>Watch / Listen</a:t>
          </a:r>
        </a:p>
        <a:p>
          <a:pPr marL="228600" lvl="1" indent="-228600" algn="l" defTabSz="1066800">
            <a:lnSpc>
              <a:spcPct val="90000"/>
            </a:lnSpc>
            <a:spcBef>
              <a:spcPct val="0"/>
            </a:spcBef>
            <a:spcAft>
              <a:spcPct val="15000"/>
            </a:spcAft>
            <a:buChar char="••"/>
          </a:pPr>
          <a:r>
            <a:rPr lang="en-US" sz="2400" kern="1200" dirty="0"/>
            <a:t>Read</a:t>
          </a:r>
        </a:p>
        <a:p>
          <a:pPr marL="228600" lvl="1" indent="-228600" algn="l" defTabSz="1066800">
            <a:lnSpc>
              <a:spcPct val="90000"/>
            </a:lnSpc>
            <a:spcBef>
              <a:spcPct val="0"/>
            </a:spcBef>
            <a:spcAft>
              <a:spcPct val="15000"/>
            </a:spcAft>
            <a:buChar char="••"/>
          </a:pPr>
          <a:r>
            <a:rPr lang="en-US" sz="2400" kern="1200" dirty="0"/>
            <a:t>Prayer</a:t>
          </a:r>
        </a:p>
        <a:p>
          <a:pPr marL="228600" lvl="1" indent="-228600" algn="l" defTabSz="1066800">
            <a:lnSpc>
              <a:spcPct val="90000"/>
            </a:lnSpc>
            <a:spcBef>
              <a:spcPct val="0"/>
            </a:spcBef>
            <a:spcAft>
              <a:spcPct val="15000"/>
            </a:spcAft>
            <a:buChar char="••"/>
          </a:pPr>
          <a:r>
            <a:rPr lang="en-US" sz="2400" kern="1200" dirty="0"/>
            <a:t>Live</a:t>
          </a:r>
        </a:p>
      </dsp:txBody>
      <dsp:txXfrm>
        <a:off x="6066958" y="3002229"/>
        <a:ext cx="3062080" cy="2037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C9AAA-1CE7-BF4C-B57C-1ADE4B0D156B}">
      <dsp:nvSpPr>
        <dsp:cNvPr id="0" name=""/>
        <dsp:cNvSpPr/>
      </dsp:nvSpPr>
      <dsp:spPr>
        <a:xfrm>
          <a:off x="1795519" y="-268677"/>
          <a:ext cx="4567957" cy="4567957"/>
        </a:xfrm>
        <a:prstGeom prst="circularArrow">
          <a:avLst>
            <a:gd name="adj1" fmla="val 5689"/>
            <a:gd name="adj2" fmla="val 340510"/>
            <a:gd name="adj3" fmla="val 12379910"/>
            <a:gd name="adj4" fmla="val 18299753"/>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F61AC-4C17-C347-BE30-92AE0C91DF06}">
      <dsp:nvSpPr>
        <dsp:cNvPr id="0" name=""/>
        <dsp:cNvSpPr/>
      </dsp:nvSpPr>
      <dsp:spPr>
        <a:xfrm>
          <a:off x="2458666" y="867"/>
          <a:ext cx="3241662" cy="1620831"/>
        </a:xfrm>
        <a:prstGeom prst="round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mn-lt"/>
            </a:rPr>
            <a:t>1 - Preparation</a:t>
          </a:r>
          <a:r>
            <a:rPr lang="en-US" sz="2300" kern="1200">
              <a:latin typeface="+mn-lt"/>
            </a:rPr>
            <a:t>: </a:t>
          </a:r>
          <a:br>
            <a:rPr lang="en-US" sz="2300" kern="1200">
              <a:latin typeface="+mn-lt"/>
            </a:rPr>
          </a:br>
          <a:r>
            <a:rPr lang="en-US" sz="2300" kern="1200">
              <a:latin typeface="+mn-lt"/>
            </a:rPr>
            <a:t>knowledge &amp; practices for participating fully</a:t>
          </a:r>
        </a:p>
      </dsp:txBody>
      <dsp:txXfrm>
        <a:off x="2537788" y="79989"/>
        <a:ext cx="3083418" cy="1462587"/>
      </dsp:txXfrm>
    </dsp:sp>
    <dsp:sp modelId="{96478C42-220D-754D-BFF0-723EB1331909}">
      <dsp:nvSpPr>
        <dsp:cNvPr id="0" name=""/>
        <dsp:cNvSpPr/>
      </dsp:nvSpPr>
      <dsp:spPr>
        <a:xfrm>
          <a:off x="4740958" y="2602325"/>
          <a:ext cx="3241662" cy="1620831"/>
        </a:xfrm>
        <a:prstGeom prst="roundRect">
          <a:avLst/>
        </a:prstGeom>
        <a:solidFill>
          <a:schemeClr val="accent2">
            <a:hueOff val="6130688"/>
            <a:satOff val="-5735"/>
            <a:lumOff val="6276"/>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mn-lt"/>
            </a:rPr>
            <a:t>2 - Guided Participation</a:t>
          </a:r>
          <a:r>
            <a:rPr lang="en-US" sz="2300" kern="1200">
              <a:latin typeface="+mn-lt"/>
            </a:rPr>
            <a:t>: </a:t>
          </a:r>
          <a:br>
            <a:rPr lang="en-US" sz="2300" kern="1200">
              <a:latin typeface="+mn-lt"/>
            </a:rPr>
          </a:br>
          <a:r>
            <a:rPr lang="en-US" sz="2300" kern="1200">
              <a:latin typeface="+mn-lt"/>
            </a:rPr>
            <a:t>in the events of church life &amp; the Christian Faith</a:t>
          </a:r>
        </a:p>
      </dsp:txBody>
      <dsp:txXfrm>
        <a:off x="4820080" y="2681447"/>
        <a:ext cx="3083418" cy="1462587"/>
      </dsp:txXfrm>
    </dsp:sp>
    <dsp:sp modelId="{D808582F-540A-2D45-BB30-455919048987}">
      <dsp:nvSpPr>
        <dsp:cNvPr id="0" name=""/>
        <dsp:cNvSpPr/>
      </dsp:nvSpPr>
      <dsp:spPr>
        <a:xfrm>
          <a:off x="207685" y="2288779"/>
          <a:ext cx="3241662" cy="1620831"/>
        </a:xfrm>
        <a:prstGeom prst="roundRect">
          <a:avLst/>
        </a:prstGeom>
        <a:solidFill>
          <a:schemeClr val="accent2">
            <a:hueOff val="12261376"/>
            <a:satOff val="-11469"/>
            <a:lumOff val="1255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a:latin typeface="+mn-lt"/>
            </a:rPr>
            <a:t>3- Reflection</a:t>
          </a:r>
          <a:r>
            <a:rPr lang="en-US" sz="2300" kern="1200">
              <a:latin typeface="+mn-lt"/>
            </a:rPr>
            <a:t>:</a:t>
          </a:r>
          <a:br>
            <a:rPr lang="en-US" sz="2300" kern="1200">
              <a:latin typeface="+mn-lt"/>
            </a:rPr>
          </a:br>
          <a:r>
            <a:rPr lang="en-US" sz="2300" kern="1200">
              <a:latin typeface="+mn-lt"/>
            </a:rPr>
            <a:t>on the experience and living its meaning in daily life </a:t>
          </a:r>
        </a:p>
      </dsp:txBody>
      <dsp:txXfrm>
        <a:off x="286807" y="2367901"/>
        <a:ext cx="3083418" cy="14625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B753-6EBA-B64C-834A-81B6CAD9D867}">
      <dsp:nvSpPr>
        <dsp:cNvPr id="0" name=""/>
        <dsp:cNvSpPr/>
      </dsp:nvSpPr>
      <dsp:spPr>
        <a:xfrm>
          <a:off x="520510" y="516540"/>
          <a:ext cx="4299204" cy="4299204"/>
        </a:xfrm>
        <a:prstGeom prst="pie">
          <a:avLst>
            <a:gd name="adj1" fmla="val 16200000"/>
            <a:gd name="adj2" fmla="val 19285716"/>
          </a:avLst>
        </a:prstGeom>
        <a:solidFill>
          <a:srgbClr val="008000"/>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Creed</a:t>
          </a:r>
        </a:p>
      </dsp:txBody>
      <dsp:txXfrm>
        <a:off x="2712592" y="925988"/>
        <a:ext cx="1177163" cy="742124"/>
      </dsp:txXfrm>
    </dsp:sp>
    <dsp:sp modelId="{3B32EF70-408B-5D4D-BF91-D5B1B9BE12C0}">
      <dsp:nvSpPr>
        <dsp:cNvPr id="0" name=""/>
        <dsp:cNvSpPr/>
      </dsp:nvSpPr>
      <dsp:spPr>
        <a:xfrm>
          <a:off x="229160" y="746855"/>
          <a:ext cx="4659778" cy="4299204"/>
        </a:xfrm>
        <a:prstGeom prst="pie">
          <a:avLst>
            <a:gd name="adj1" fmla="val 19285716"/>
            <a:gd name="adj2" fmla="val 771428"/>
          </a:avLst>
        </a:prstGeom>
        <a:solidFill>
          <a:srgbClr val="660066"/>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Sacraments</a:t>
          </a:r>
        </a:p>
      </dsp:txBody>
      <dsp:txXfrm>
        <a:off x="3418890" y="2282285"/>
        <a:ext cx="1353554" cy="793305"/>
      </dsp:txXfrm>
    </dsp:sp>
    <dsp:sp modelId="{7967BFE5-52D5-F348-9B50-BD69FB33BF17}">
      <dsp:nvSpPr>
        <dsp:cNvPr id="0" name=""/>
        <dsp:cNvSpPr/>
      </dsp:nvSpPr>
      <dsp:spPr>
        <a:xfrm>
          <a:off x="253322" y="746855"/>
          <a:ext cx="4611455" cy="4299204"/>
        </a:xfrm>
        <a:prstGeom prst="pie">
          <a:avLst>
            <a:gd name="adj1" fmla="val 771428"/>
            <a:gd name="adj2" fmla="val 3857143"/>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Morality </a:t>
          </a:r>
        </a:p>
      </dsp:txBody>
      <dsp:txXfrm>
        <a:off x="3217829" y="3305905"/>
        <a:ext cx="1207762" cy="818896"/>
      </dsp:txXfrm>
    </dsp:sp>
    <dsp:sp modelId="{E28C42C1-EBCD-C14F-8313-F05E5FA54EA7}">
      <dsp:nvSpPr>
        <dsp:cNvPr id="0" name=""/>
        <dsp:cNvSpPr/>
      </dsp:nvSpPr>
      <dsp:spPr>
        <a:xfrm>
          <a:off x="409447" y="746855"/>
          <a:ext cx="4299204" cy="4299204"/>
        </a:xfrm>
        <a:prstGeom prst="pie">
          <a:avLst>
            <a:gd name="adj1" fmla="val 3857226"/>
            <a:gd name="adj2" fmla="val 6942858"/>
          </a:avLst>
        </a:prstGeom>
        <a:solidFill>
          <a:schemeClr val="accent1"/>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Justice</a:t>
          </a:r>
        </a:p>
      </dsp:txBody>
      <dsp:txXfrm>
        <a:off x="1983263" y="4124801"/>
        <a:ext cx="1151572" cy="818896"/>
      </dsp:txXfrm>
    </dsp:sp>
    <dsp:sp modelId="{34EE585A-F1C8-F24E-8F96-F460A93CEED1}">
      <dsp:nvSpPr>
        <dsp:cNvPr id="0" name=""/>
        <dsp:cNvSpPr/>
      </dsp:nvSpPr>
      <dsp:spPr>
        <a:xfrm>
          <a:off x="409447" y="746855"/>
          <a:ext cx="4299204" cy="4299204"/>
        </a:xfrm>
        <a:prstGeom prst="pie">
          <a:avLst>
            <a:gd name="adj1" fmla="val 6942858"/>
            <a:gd name="adj2" fmla="val 10028574"/>
          </a:avLst>
        </a:prstGeom>
        <a:solidFill>
          <a:schemeClr val="accent6">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Prayer</a:t>
          </a:r>
        </a:p>
      </dsp:txBody>
      <dsp:txXfrm>
        <a:off x="818895" y="3305905"/>
        <a:ext cx="1125982" cy="818896"/>
      </dsp:txXfrm>
    </dsp:sp>
    <dsp:sp modelId="{A9723760-983C-2747-8E00-F4E2F736503E}">
      <dsp:nvSpPr>
        <dsp:cNvPr id="0" name=""/>
        <dsp:cNvSpPr/>
      </dsp:nvSpPr>
      <dsp:spPr>
        <a:xfrm>
          <a:off x="409447" y="746855"/>
          <a:ext cx="4299204" cy="4299204"/>
        </a:xfrm>
        <a:prstGeom prst="pie">
          <a:avLst>
            <a:gd name="adj1" fmla="val 10028574"/>
            <a:gd name="adj2" fmla="val 13114284"/>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Bible</a:t>
          </a:r>
        </a:p>
      </dsp:txBody>
      <dsp:txXfrm>
        <a:off x="516928" y="2282285"/>
        <a:ext cx="1248816" cy="793305"/>
      </dsp:txXfrm>
    </dsp:sp>
    <dsp:sp modelId="{977DD02B-C72A-F041-8F0A-0B32D1E8AA7C}">
      <dsp:nvSpPr>
        <dsp:cNvPr id="0" name=""/>
        <dsp:cNvSpPr/>
      </dsp:nvSpPr>
      <dsp:spPr>
        <a:xfrm>
          <a:off x="409447" y="746855"/>
          <a:ext cx="4299204" cy="4299204"/>
        </a:xfrm>
        <a:prstGeom prst="pie">
          <a:avLst>
            <a:gd name="adj1" fmla="val 13114284"/>
            <a:gd name="adj2" fmla="val 16200000"/>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a:cs typeface="Calibri"/>
            </a:rPr>
            <a:t>Christian Practices</a:t>
          </a:r>
        </a:p>
      </dsp:txBody>
      <dsp:txXfrm>
        <a:off x="1340942" y="1156303"/>
        <a:ext cx="1177163" cy="742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F54F4-08A6-CB4E-AAEB-17AA81FF7D3B}">
      <dsp:nvSpPr>
        <dsp:cNvPr id="0" name=""/>
        <dsp:cNvSpPr/>
      </dsp:nvSpPr>
      <dsp:spPr>
        <a:xfrm>
          <a:off x="3109122" y="3367755"/>
          <a:ext cx="1929385" cy="1842473"/>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Parent Role</a:t>
          </a:r>
        </a:p>
      </dsp:txBody>
      <dsp:txXfrm>
        <a:off x="3391674" y="3637579"/>
        <a:ext cx="1364281" cy="1302825"/>
      </dsp:txXfrm>
    </dsp:sp>
    <dsp:sp modelId="{A4062A86-7DA4-624B-BC3D-70B80C3A8BA2}">
      <dsp:nvSpPr>
        <dsp:cNvPr id="0" name=""/>
        <dsp:cNvSpPr/>
      </dsp:nvSpPr>
      <dsp:spPr>
        <a:xfrm rot="12900000">
          <a:off x="1231570" y="2713850"/>
          <a:ext cx="2156461" cy="679932"/>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EEB1DA9-150D-0A42-9FC9-3EE157F1C766}">
      <dsp:nvSpPr>
        <dsp:cNvPr id="0" name=""/>
        <dsp:cNvSpPr/>
      </dsp:nvSpPr>
      <dsp:spPr>
        <a:xfrm>
          <a:off x="239540" y="1499863"/>
          <a:ext cx="2374052" cy="1871010"/>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Sponsor of the Faith</a:t>
          </a:r>
          <a:br>
            <a:rPr lang="en-US" sz="2000" b="1" kern="1200" dirty="0"/>
          </a:br>
          <a:r>
            <a:rPr lang="en-US" sz="1800" i="1" kern="1200" dirty="0"/>
            <a:t>point of access between church  home</a:t>
          </a:r>
        </a:p>
      </dsp:txBody>
      <dsp:txXfrm>
        <a:off x="294340" y="1554663"/>
        <a:ext cx="2264452" cy="1761410"/>
      </dsp:txXfrm>
    </dsp:sp>
    <dsp:sp modelId="{DED836C0-1EB7-B946-816C-05F8E711CDE0}">
      <dsp:nvSpPr>
        <dsp:cNvPr id="0" name=""/>
        <dsp:cNvSpPr/>
      </dsp:nvSpPr>
      <dsp:spPr>
        <a:xfrm rot="16200000">
          <a:off x="2982123" y="1809023"/>
          <a:ext cx="2183382" cy="679932"/>
        </a:xfrm>
        <a:prstGeom prst="leftArrow">
          <a:avLst>
            <a:gd name="adj1" fmla="val 60000"/>
            <a:gd name="adj2" fmla="val 50000"/>
          </a:avLst>
        </a:prstGeom>
        <a:gradFill rotWithShape="0">
          <a:gsLst>
            <a:gs pos="0">
              <a:schemeClr val="accent3">
                <a:hueOff val="-9516008"/>
                <a:satOff val="45"/>
                <a:lumOff val="5293"/>
                <a:alphaOff val="0"/>
                <a:shade val="70000"/>
                <a:satMod val="150000"/>
              </a:schemeClr>
            </a:gs>
            <a:gs pos="34000">
              <a:schemeClr val="accent3">
                <a:hueOff val="-9516008"/>
                <a:satOff val="45"/>
                <a:lumOff val="5293"/>
                <a:alphaOff val="0"/>
                <a:shade val="70000"/>
                <a:satMod val="140000"/>
              </a:schemeClr>
            </a:gs>
            <a:gs pos="70000">
              <a:schemeClr val="accent3">
                <a:hueOff val="-9516008"/>
                <a:satOff val="45"/>
                <a:lumOff val="5293"/>
                <a:alphaOff val="0"/>
                <a:tint val="100000"/>
                <a:shade val="90000"/>
                <a:satMod val="140000"/>
              </a:schemeClr>
            </a:gs>
            <a:gs pos="100000">
              <a:schemeClr val="accent3">
                <a:hueOff val="-9516008"/>
                <a:satOff val="45"/>
                <a:lumOff val="529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F7B55AD-89AC-7248-BE72-5FC9C1B1D712}">
      <dsp:nvSpPr>
        <dsp:cNvPr id="0" name=""/>
        <dsp:cNvSpPr/>
      </dsp:nvSpPr>
      <dsp:spPr>
        <a:xfrm>
          <a:off x="2886788" y="121793"/>
          <a:ext cx="2374052" cy="1871010"/>
        </a:xfrm>
        <a:prstGeom prst="roundRect">
          <a:avLst>
            <a:gd name="adj" fmla="val 10000"/>
          </a:avLst>
        </a:prstGeom>
        <a:gradFill rotWithShape="0">
          <a:gsLst>
            <a:gs pos="0">
              <a:schemeClr val="accent3">
                <a:hueOff val="-9516008"/>
                <a:satOff val="45"/>
                <a:lumOff val="5293"/>
                <a:alphaOff val="0"/>
                <a:shade val="70000"/>
                <a:satMod val="150000"/>
              </a:schemeClr>
            </a:gs>
            <a:gs pos="34000">
              <a:schemeClr val="accent3">
                <a:hueOff val="-9516008"/>
                <a:satOff val="45"/>
                <a:lumOff val="5293"/>
                <a:alphaOff val="0"/>
                <a:shade val="70000"/>
                <a:satMod val="140000"/>
              </a:schemeClr>
            </a:gs>
            <a:gs pos="70000">
              <a:schemeClr val="accent3">
                <a:hueOff val="-9516008"/>
                <a:satOff val="45"/>
                <a:lumOff val="5293"/>
                <a:alphaOff val="0"/>
                <a:tint val="100000"/>
                <a:shade val="90000"/>
                <a:satMod val="140000"/>
              </a:schemeClr>
            </a:gs>
            <a:gs pos="100000">
              <a:schemeClr val="accent3">
                <a:hueOff val="-9516008"/>
                <a:satOff val="45"/>
                <a:lumOff val="529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Gatekeeper of the Faith</a:t>
          </a:r>
          <a:br>
            <a:rPr lang="en-US" sz="2000" b="1" kern="1200" dirty="0"/>
          </a:br>
          <a:r>
            <a:rPr lang="en-US" sz="1800" i="1" kern="1200" dirty="0"/>
            <a:t>control over how much and what sorts of religious content their children encounter</a:t>
          </a:r>
        </a:p>
      </dsp:txBody>
      <dsp:txXfrm>
        <a:off x="2941588" y="176593"/>
        <a:ext cx="2264452" cy="1761410"/>
      </dsp:txXfrm>
    </dsp:sp>
    <dsp:sp modelId="{AA18ADB7-6F77-F248-BA3B-BCDE6D26B43F}">
      <dsp:nvSpPr>
        <dsp:cNvPr id="0" name=""/>
        <dsp:cNvSpPr/>
      </dsp:nvSpPr>
      <dsp:spPr>
        <a:xfrm rot="19500000">
          <a:off x="4759598" y="2713850"/>
          <a:ext cx="2156461" cy="679932"/>
        </a:xfrm>
        <a:prstGeom prst="leftArrow">
          <a:avLst>
            <a:gd name="adj1" fmla="val 60000"/>
            <a:gd name="adj2" fmla="val 50000"/>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61FDCC2-C2A3-2744-94E2-EE14B8D77952}">
      <dsp:nvSpPr>
        <dsp:cNvPr id="0" name=""/>
        <dsp:cNvSpPr/>
      </dsp:nvSpPr>
      <dsp:spPr>
        <a:xfrm>
          <a:off x="5534037" y="1499863"/>
          <a:ext cx="2374052" cy="1871010"/>
        </a:xfrm>
        <a:prstGeom prst="roundRect">
          <a:avLst>
            <a:gd name="adj" fmla="val 10000"/>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Interpreter of the Faith</a:t>
          </a:r>
          <a:br>
            <a:rPr lang="en-US" sz="2000" b="1" kern="1200" dirty="0"/>
          </a:br>
          <a:r>
            <a:rPr lang="en-US" sz="1800" i="1" kern="1200" dirty="0"/>
            <a:t>meaningful embodiment of the Christian faith in the lives of children</a:t>
          </a:r>
          <a:endParaRPr lang="en-US" sz="1800" kern="1200" dirty="0"/>
        </a:p>
      </dsp:txBody>
      <dsp:txXfrm>
        <a:off x="5588837" y="1554663"/>
        <a:ext cx="2264452" cy="176141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26B07-0A8F-9D4A-9104-5455A6D896C5}" type="datetimeFigureOut">
              <a:rPr lang="en-US" smtClean="0"/>
              <a:t>2/26/2021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4C76A-A6E2-104A-B8FC-04919D2FFDD0}" type="slidenum">
              <a:rPr lang="en-US" smtClean="0"/>
              <a:t>‹#›</a:t>
            </a:fld>
            <a:endParaRPr lang="en-US"/>
          </a:p>
        </p:txBody>
      </p:sp>
    </p:spTree>
    <p:extLst>
      <p:ext uri="{BB962C8B-B14F-4D97-AF65-F5344CB8AC3E}">
        <p14:creationId xmlns:p14="http://schemas.microsoft.com/office/powerpoint/2010/main" val="3061599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461AC-7B63-B54D-B0BD-136166FC78CF}" type="datetimeFigureOut">
              <a:rPr lang="en-US" smtClean="0"/>
              <a:t>2/26/2021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FEA4-4BC1-7148-AD7A-DB6F912C66B9}" type="slidenum">
              <a:rPr lang="en-US" smtClean="0"/>
              <a:t>‹#›</a:t>
            </a:fld>
            <a:endParaRPr lang="en-US"/>
          </a:p>
        </p:txBody>
      </p:sp>
    </p:spTree>
    <p:extLst>
      <p:ext uri="{BB962C8B-B14F-4D97-AF65-F5344CB8AC3E}">
        <p14:creationId xmlns:p14="http://schemas.microsoft.com/office/powerpoint/2010/main" val="1486370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90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6F0A66-83A5-3E42-8857-9D80B33E2F05}"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0A66-83A5-3E42-8857-9D80B33E2F05}"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6F0A66-83A5-3E42-8857-9D80B33E2F05}"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0A66-83A5-3E42-8857-9D80B33E2F05}"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F0A66-83A5-3E42-8857-9D80B33E2F05}"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FB36D-5F50-3940-9064-8956A91D054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6F0A66-83A5-3E42-8857-9D80B33E2F05}"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6F0A66-83A5-3E42-8857-9D80B33E2F05}"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FB36D-5F50-3940-9064-8956A91D054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6F0A66-83A5-3E42-8857-9D80B33E2F05}"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F0A66-83A5-3E42-8857-9D80B33E2F05}"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0A66-83A5-3E42-8857-9D80B33E2F05}"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0A66-83A5-3E42-8857-9D80B33E2F05}"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FB36D-5F50-3940-9064-8956A91D05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96F0A66-83A5-3E42-8857-9D80B33E2F05}" type="datetimeFigureOut">
              <a:rPr lang="en-US" smtClean="0"/>
              <a:t>2/26/2021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3FB36D-5F50-3940-9064-8956A91D05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Century Gothic"/>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0" y="-12700"/>
            <a:ext cx="9144000" cy="4782185"/>
          </a:xfrm>
          <a:prstGeom prst="rect">
            <a:avLst/>
          </a:prstGeom>
        </p:spPr>
      </p:pic>
      <p:sp>
        <p:nvSpPr>
          <p:cNvPr id="2" name="Title 1"/>
          <p:cNvSpPr>
            <a:spLocks noGrp="1"/>
          </p:cNvSpPr>
          <p:nvPr>
            <p:ph type="ctrTitle"/>
          </p:nvPr>
        </p:nvSpPr>
        <p:spPr>
          <a:xfrm>
            <a:off x="685800" y="4930775"/>
            <a:ext cx="7848600" cy="1419225"/>
          </a:xfrm>
        </p:spPr>
        <p:txBody>
          <a:bodyPr/>
          <a:lstStyle/>
          <a:p>
            <a:pPr algn="ctr"/>
            <a:r>
              <a:rPr lang="en-US" sz="3600" cap="none" dirty="0">
                <a:solidFill>
                  <a:srgbClr val="FFFFFF"/>
                </a:solidFill>
              </a:rPr>
              <a:t>Workshop #2 </a:t>
            </a:r>
            <a:r>
              <a:rPr lang="mr-IN" sz="3600" cap="none" dirty="0">
                <a:solidFill>
                  <a:srgbClr val="FFFFFF"/>
                </a:solidFill>
              </a:rPr>
              <a:t>–</a:t>
            </a:r>
            <a:r>
              <a:rPr lang="en-US" sz="3600" cap="none" dirty="0">
                <a:solidFill>
                  <a:srgbClr val="FFFFFF"/>
                </a:solidFill>
              </a:rPr>
              <a:t> Part 1</a:t>
            </a:r>
            <a:br>
              <a:rPr lang="en-US" sz="3600" cap="none" dirty="0">
                <a:solidFill>
                  <a:srgbClr val="FFFFFF"/>
                </a:solidFill>
              </a:rPr>
            </a:br>
            <a:r>
              <a:rPr lang="en-US" sz="3600" cap="none" dirty="0">
                <a:solidFill>
                  <a:srgbClr val="FFFFFF"/>
                </a:solidFill>
              </a:rPr>
              <a:t>John Roberto, Vibrant Faith</a:t>
            </a:r>
          </a:p>
        </p:txBody>
      </p:sp>
    </p:spTree>
    <p:extLst>
      <p:ext uri="{BB962C8B-B14F-4D97-AF65-F5344CB8AC3E}">
        <p14:creationId xmlns:p14="http://schemas.microsoft.com/office/powerpoint/2010/main" val="345777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Maturing in Faith</a:t>
            </a:r>
          </a:p>
        </p:txBody>
      </p:sp>
      <p:sp>
        <p:nvSpPr>
          <p:cNvPr id="3" name="Content Placeholder 2"/>
          <p:cNvSpPr>
            <a:spLocks noGrp="1"/>
          </p:cNvSpPr>
          <p:nvPr>
            <p:ph idx="1"/>
          </p:nvPr>
        </p:nvSpPr>
        <p:spPr/>
        <p:txBody>
          <a:bodyPr>
            <a:normAutofit/>
          </a:bodyPr>
          <a:lstStyle/>
          <a:p>
            <a:pPr marL="0" indent="0">
              <a:buNone/>
            </a:pPr>
            <a:r>
              <a:rPr lang="en-US" sz="2800"/>
              <a:t>We need to focus faith formation on the essential characteristics of lifelong growth in Christian faith and discipleship. These characteristics would incorporate knowing and believing, relating and belonging, practicing and living. With a lifelong vision of maturing faith we could address each characteristic in developmentally-appropriate ways at each stage of life. </a:t>
            </a:r>
          </a:p>
        </p:txBody>
      </p:sp>
    </p:spTree>
    <p:extLst>
      <p:ext uri="{BB962C8B-B14F-4D97-AF65-F5344CB8AC3E}">
        <p14:creationId xmlns:p14="http://schemas.microsoft.com/office/powerpoint/2010/main" val="416910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Characteristics</a:t>
            </a:r>
          </a:p>
        </p:txBody>
      </p:sp>
      <p:sp>
        <p:nvSpPr>
          <p:cNvPr id="6" name="Content Placeholder 5"/>
          <p:cNvSpPr>
            <a:spLocks noGrp="1"/>
          </p:cNvSpPr>
          <p:nvPr>
            <p:ph idx="1"/>
          </p:nvPr>
        </p:nvSpPr>
        <p:spPr/>
        <p:txBody>
          <a:bodyPr>
            <a:noAutofit/>
          </a:bodyPr>
          <a:lstStyle/>
          <a:p>
            <a:pPr marL="457200" lvl="0" indent="-457200">
              <a:buFont typeface="+mj-lt"/>
              <a:buAutoNum type="arabicPeriod"/>
            </a:pPr>
            <a:r>
              <a:rPr lang="en-US" sz="2600"/>
              <a:t>Developing and sustaining a personal relationship and commitment to Jesus Christ </a:t>
            </a:r>
          </a:p>
          <a:p>
            <a:pPr marL="457200" lvl="0" indent="-457200">
              <a:buFont typeface="+mj-lt"/>
              <a:buAutoNum type="arabicPeriod"/>
            </a:pPr>
            <a:r>
              <a:rPr lang="en-US" sz="2600"/>
              <a:t>Living as a disciple of Jesus Christ and making the Christian faith a way of life </a:t>
            </a:r>
          </a:p>
          <a:p>
            <a:pPr marL="457200" lvl="0" indent="-457200">
              <a:buFont typeface="+mj-lt"/>
              <a:buAutoNum type="arabicPeriod"/>
            </a:pPr>
            <a:r>
              <a:rPr lang="en-US" sz="2600"/>
              <a:t>Reading and studying the Bible—its message, meaning, and application to life today</a:t>
            </a:r>
          </a:p>
          <a:p>
            <a:pPr marL="457200" lvl="0" indent="-457200">
              <a:buFont typeface="+mj-lt"/>
              <a:buAutoNum type="arabicPeriod"/>
            </a:pPr>
            <a:r>
              <a:rPr lang="en-US" sz="2600"/>
              <a:t>Learning the Christian story and foundational teachings of the Christian faith (Trinity, Jesus, creed, morality and ethics) and integrating its meaning into ones life</a:t>
            </a:r>
          </a:p>
          <a:p>
            <a:pPr marL="457200" lvl="0" indent="-457200">
              <a:buFont typeface="+mj-lt"/>
              <a:buAutoNum type="arabicPeriod"/>
            </a:pPr>
            <a:r>
              <a:rPr lang="en-US" sz="2600"/>
              <a:t>Praying—together and by ourselves, and seeking spiritual growth through spiritual disciplines</a:t>
            </a:r>
          </a:p>
        </p:txBody>
      </p:sp>
    </p:spTree>
    <p:extLst>
      <p:ext uri="{BB962C8B-B14F-4D97-AF65-F5344CB8AC3E}">
        <p14:creationId xmlns:p14="http://schemas.microsoft.com/office/powerpoint/2010/main" val="365223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Characteristics</a:t>
            </a:r>
          </a:p>
        </p:txBody>
      </p:sp>
      <p:sp>
        <p:nvSpPr>
          <p:cNvPr id="6" name="Content Placeholder 5"/>
          <p:cNvSpPr>
            <a:spLocks noGrp="1"/>
          </p:cNvSpPr>
          <p:nvPr>
            <p:ph idx="1"/>
          </p:nvPr>
        </p:nvSpPr>
        <p:spPr/>
        <p:txBody>
          <a:bodyPr>
            <a:normAutofit lnSpcReduction="10000"/>
          </a:bodyPr>
          <a:lstStyle/>
          <a:p>
            <a:pPr marL="457200" lvl="0" indent="-457200">
              <a:buFont typeface="+mj-lt"/>
              <a:buAutoNum type="arabicPeriod" startAt="6"/>
            </a:pPr>
            <a:r>
              <a:rPr lang="en-US" sz="2600"/>
              <a:t>Living with moral integrity guided by Christian ethics and values</a:t>
            </a:r>
          </a:p>
          <a:p>
            <a:pPr marL="457200" lvl="0" indent="-457200">
              <a:buFont typeface="+mj-lt"/>
              <a:buAutoNum type="arabicPeriod" startAt="6"/>
            </a:pPr>
            <a:r>
              <a:rPr lang="en-US" sz="2600"/>
              <a:t>Living the Christian mission in the world—serving those in need, caring for God’s creation, and acting and advocating for justice and peace.</a:t>
            </a:r>
          </a:p>
          <a:p>
            <a:pPr marL="457200" lvl="0" indent="-457200">
              <a:buFont typeface="+mj-lt"/>
              <a:buAutoNum type="arabicPeriod" startAt="6"/>
            </a:pPr>
            <a:r>
              <a:rPr lang="en-US" sz="2600"/>
              <a:t>Worshipping God with the community at Sunday worship, ritual celebrations, and the  seasons of the church year</a:t>
            </a:r>
          </a:p>
          <a:p>
            <a:pPr marL="457200" lvl="0" indent="-457200">
              <a:buFont typeface="+mj-lt"/>
              <a:buAutoNum type="arabicPeriod" startAt="6"/>
            </a:pPr>
            <a:r>
              <a:rPr lang="en-US" sz="2600"/>
              <a:t>Being actively engaged in the life, ministries, and activities of the faith community</a:t>
            </a:r>
          </a:p>
          <a:p>
            <a:pPr marL="457200" lvl="0" indent="-457200">
              <a:buFont typeface="+mj-lt"/>
              <a:buAutoNum type="arabicPeriod" startAt="6"/>
            </a:pPr>
            <a:r>
              <a:rPr lang="en-US" sz="2600"/>
              <a:t>Practicing faith in Jesus Christ by using one’s gifts and talents within the Christian community and in the world</a:t>
            </a:r>
          </a:p>
        </p:txBody>
      </p:sp>
    </p:spTree>
    <p:extLst>
      <p:ext uri="{BB962C8B-B14F-4D97-AF65-F5344CB8AC3E}">
        <p14:creationId xmlns:p14="http://schemas.microsoft.com/office/powerpoint/2010/main" val="302183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33400"/>
            <a:ext cx="9143999" cy="990600"/>
          </a:xfrm>
        </p:spPr>
        <p:txBody>
          <a:bodyPr>
            <a:normAutofit fontScale="90000"/>
          </a:bodyPr>
          <a:lstStyle/>
          <a:p>
            <a:pPr algn="ctr"/>
            <a:r>
              <a:rPr lang="en-US">
                <a:solidFill>
                  <a:srgbClr val="FFFFFF"/>
                </a:solidFill>
              </a:rPr>
              <a:t>A Diversity of Spiritual Religious Identities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3922838"/>
              </p:ext>
            </p:extLst>
          </p:nvPr>
        </p:nvGraphicFramePr>
        <p:xfrm>
          <a:off x="282232" y="1904155"/>
          <a:ext cx="86080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78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57379" cy="990600"/>
          </a:xfrm>
        </p:spPr>
        <p:txBody>
          <a:bodyPr>
            <a:normAutofit/>
          </a:bodyPr>
          <a:lstStyle/>
          <a:p>
            <a:r>
              <a:rPr lang="en-US"/>
              <a:t>Developing a Faith Formation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6202911"/>
              </p:ext>
            </p:extLst>
          </p:nvPr>
        </p:nvGraphicFramePr>
        <p:xfrm>
          <a:off x="457200" y="1600200"/>
          <a:ext cx="8229600" cy="5034279"/>
        </p:xfrm>
        <a:graphic>
          <a:graphicData uri="http://schemas.openxmlformats.org/drawingml/2006/table">
            <a:tbl>
              <a:tblPr firstRow="1" bandRow="1">
                <a:tableStyleId>{5C22544A-7EE6-4342-B048-85BDC9FD1C3A}</a:tableStyleId>
              </a:tblPr>
              <a:tblGrid>
                <a:gridCol w="2640006">
                  <a:extLst>
                    <a:ext uri="{9D8B030D-6E8A-4147-A177-3AD203B41FA5}">
                      <a16:colId xmlns:a16="http://schemas.microsoft.com/office/drawing/2014/main" val="20000"/>
                    </a:ext>
                  </a:extLst>
                </a:gridCol>
                <a:gridCol w="1080680">
                  <a:extLst>
                    <a:ext uri="{9D8B030D-6E8A-4147-A177-3AD203B41FA5}">
                      <a16:colId xmlns:a16="http://schemas.microsoft.com/office/drawing/2014/main" val="20001"/>
                    </a:ext>
                  </a:extLst>
                </a:gridCol>
                <a:gridCol w="1214372">
                  <a:extLst>
                    <a:ext uri="{9D8B030D-6E8A-4147-A177-3AD203B41FA5}">
                      <a16:colId xmlns:a16="http://schemas.microsoft.com/office/drawing/2014/main" val="20002"/>
                    </a:ext>
                  </a:extLst>
                </a:gridCol>
                <a:gridCol w="1114103">
                  <a:extLst>
                    <a:ext uri="{9D8B030D-6E8A-4147-A177-3AD203B41FA5}">
                      <a16:colId xmlns:a16="http://schemas.microsoft.com/office/drawing/2014/main" val="20003"/>
                    </a:ext>
                  </a:extLst>
                </a:gridCol>
                <a:gridCol w="1080680">
                  <a:extLst>
                    <a:ext uri="{9D8B030D-6E8A-4147-A177-3AD203B41FA5}">
                      <a16:colId xmlns:a16="http://schemas.microsoft.com/office/drawing/2014/main" val="20004"/>
                    </a:ext>
                  </a:extLst>
                </a:gridCol>
                <a:gridCol w="1099759">
                  <a:extLst>
                    <a:ext uri="{9D8B030D-6E8A-4147-A177-3AD203B41FA5}">
                      <a16:colId xmlns:a16="http://schemas.microsoft.com/office/drawing/2014/main" val="20005"/>
                    </a:ext>
                  </a:extLst>
                </a:gridCol>
              </a:tblGrid>
              <a:tr h="370840">
                <a:tc>
                  <a:txBody>
                    <a:bodyPr/>
                    <a:lstStyle/>
                    <a:p>
                      <a:r>
                        <a:rPr lang="en-US"/>
                        <a:t>Faith Maturing</a:t>
                      </a:r>
                      <a:r>
                        <a:rPr lang="en-US" baseline="0"/>
                        <a:t> Characteristic</a:t>
                      </a:r>
                      <a:endParaRPr lang="en-US"/>
                    </a:p>
                  </a:txBody>
                  <a:tcPr/>
                </a:tc>
                <a:tc>
                  <a:txBody>
                    <a:bodyPr/>
                    <a:lstStyle/>
                    <a:p>
                      <a:r>
                        <a:rPr lang="en-US"/>
                        <a:t>Children</a:t>
                      </a:r>
                    </a:p>
                  </a:txBody>
                  <a:tcPr/>
                </a:tc>
                <a:tc>
                  <a:txBody>
                    <a:bodyPr/>
                    <a:lstStyle/>
                    <a:p>
                      <a:r>
                        <a:rPr lang="en-US"/>
                        <a:t>Youth</a:t>
                      </a:r>
                    </a:p>
                  </a:txBody>
                  <a:tcPr/>
                </a:tc>
                <a:tc>
                  <a:txBody>
                    <a:bodyPr/>
                    <a:lstStyle/>
                    <a:p>
                      <a:r>
                        <a:rPr lang="en-US"/>
                        <a:t>Young Adults</a:t>
                      </a:r>
                    </a:p>
                  </a:txBody>
                  <a:tcPr/>
                </a:tc>
                <a:tc>
                  <a:txBody>
                    <a:bodyPr/>
                    <a:lstStyle/>
                    <a:p>
                      <a:r>
                        <a:rPr lang="en-US"/>
                        <a:t>Adults</a:t>
                      </a:r>
                    </a:p>
                  </a:txBody>
                  <a:tcPr/>
                </a:tc>
                <a:tc>
                  <a:txBody>
                    <a:bodyPr/>
                    <a:lstStyle/>
                    <a:p>
                      <a:r>
                        <a:rPr lang="en-US"/>
                        <a:t>Family</a:t>
                      </a:r>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r>
                        <a:rPr lang="en-US"/>
                        <a:t>Intergen-erational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Intergen-erational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Intergen-erational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Intergen-erational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Intergen-erational</a:t>
                      </a:r>
                    </a:p>
                  </a:txBody>
                  <a:tcPr/>
                </a:tc>
                <a:extLst>
                  <a:ext uri="{0D108BD9-81ED-4DB2-BD59-A6C34878D82A}">
                    <a16:rowId xmlns:a16="http://schemas.microsoft.com/office/drawing/2014/main" val="10001"/>
                  </a:ext>
                </a:extLst>
              </a:tr>
              <a:tr h="370840">
                <a:tc>
                  <a:txBody>
                    <a:bodyPr/>
                    <a:lstStyle/>
                    <a:p>
                      <a:r>
                        <a:rPr lang="en-US"/>
                        <a:t>1.</a:t>
                      </a:r>
                    </a:p>
                  </a:txBody>
                  <a:tcPr/>
                </a:tc>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a:t>Family</a:t>
                      </a:r>
                    </a:p>
                  </a:txBody>
                  <a:tcPr/>
                </a:tc>
                <a:tc>
                  <a:txBody>
                    <a:bodyPr/>
                    <a:lstStyle/>
                    <a:p>
                      <a:r>
                        <a:rPr lang="en-US"/>
                        <a:t>Family</a:t>
                      </a:r>
                    </a:p>
                  </a:txBody>
                  <a:tcPr/>
                </a:tc>
                <a:tc>
                  <a:txBody>
                    <a:bodyPr/>
                    <a:lstStyle/>
                    <a:p>
                      <a:r>
                        <a:rPr lang="en-US"/>
                        <a:t>Family</a:t>
                      </a:r>
                    </a:p>
                  </a:txBody>
                  <a:tcPr/>
                </a:tc>
                <a:tc>
                  <a:txBody>
                    <a:bodyPr/>
                    <a:lstStyle/>
                    <a:p>
                      <a:r>
                        <a:rPr lang="en-US"/>
                        <a:t>Family</a:t>
                      </a:r>
                    </a:p>
                  </a:txBody>
                  <a:tcPr/>
                </a:tc>
                <a:tc>
                  <a:txBody>
                    <a:bodyPr/>
                    <a:lstStyle/>
                    <a:p>
                      <a:r>
                        <a:rPr lang="en-US"/>
                        <a:t>Family</a:t>
                      </a:r>
                    </a:p>
                  </a:txBody>
                  <a:tcPr/>
                </a:tc>
                <a:extLst>
                  <a:ext uri="{0D108BD9-81ED-4DB2-BD59-A6C34878D82A}">
                    <a16:rowId xmlns:a16="http://schemas.microsoft.com/office/drawing/2014/main" val="10003"/>
                  </a:ext>
                </a:extLst>
              </a:tr>
              <a:tr h="370840">
                <a:tc>
                  <a:txBody>
                    <a:bodyPr/>
                    <a:lstStyle/>
                    <a:p>
                      <a:r>
                        <a:rPr lang="en-US"/>
                        <a:t>2.</a:t>
                      </a:r>
                    </a:p>
                  </a:txBody>
                  <a:tcPr/>
                </a:tc>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r>
                        <a:rPr lang="en-US"/>
                        <a:t>Age Group</a:t>
                      </a:r>
                    </a:p>
                  </a:txBody>
                  <a:tcPr/>
                </a:tc>
                <a:tc>
                  <a:txBody>
                    <a:bodyPr/>
                    <a:lstStyle/>
                    <a:p>
                      <a:r>
                        <a:rPr lang="en-US"/>
                        <a:t>Age </a:t>
                      </a:r>
                    </a:p>
                    <a:p>
                      <a:r>
                        <a:rPr lang="en-US"/>
                        <a:t>Group</a:t>
                      </a:r>
                    </a:p>
                  </a:txBody>
                  <a:tcPr/>
                </a:tc>
                <a:tc>
                  <a:txBody>
                    <a:bodyPr/>
                    <a:lstStyle/>
                    <a:p>
                      <a:r>
                        <a:rPr lang="en-US"/>
                        <a:t>Age Group</a:t>
                      </a:r>
                    </a:p>
                  </a:txBody>
                  <a:tcPr/>
                </a:tc>
                <a:tc>
                  <a:txBody>
                    <a:bodyPr/>
                    <a:lstStyle/>
                    <a:p>
                      <a:r>
                        <a:rPr lang="en-US"/>
                        <a:t>Age Group</a:t>
                      </a:r>
                    </a:p>
                  </a:txBody>
                  <a:tcPr/>
                </a:tc>
                <a:tc>
                  <a:txBody>
                    <a:bodyPr/>
                    <a:lstStyle/>
                    <a:p>
                      <a:r>
                        <a:rPr lang="en-US"/>
                        <a:t>Age Group</a:t>
                      </a:r>
                    </a:p>
                  </a:txBody>
                  <a:tcPr/>
                </a:tc>
                <a:extLst>
                  <a:ext uri="{0D108BD9-81ED-4DB2-BD59-A6C34878D82A}">
                    <a16:rowId xmlns:a16="http://schemas.microsoft.com/office/drawing/2014/main" val="10005"/>
                  </a:ext>
                </a:extLst>
              </a:tr>
              <a:tr h="370840">
                <a:tc>
                  <a:txBody>
                    <a:bodyPr/>
                    <a:lstStyle/>
                    <a:p>
                      <a:r>
                        <a:rPr lang="en-US"/>
                        <a:t>3.</a:t>
                      </a:r>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1759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4168514"/>
              </p:ext>
            </p:extLst>
          </p:nvPr>
        </p:nvGraphicFramePr>
        <p:xfrm>
          <a:off x="1067053" y="1714332"/>
          <a:ext cx="6914649" cy="459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normAutofit fontScale="90000"/>
          </a:bodyPr>
          <a:lstStyle/>
          <a:p>
            <a:pPr algn="ctr"/>
            <a:r>
              <a:rPr lang="en-US"/>
              <a:t>Multiple Ways to Foster Faith Maturing</a:t>
            </a:r>
          </a:p>
        </p:txBody>
      </p:sp>
    </p:spTree>
    <p:extLst>
      <p:ext uri="{BB962C8B-B14F-4D97-AF65-F5344CB8AC3E}">
        <p14:creationId xmlns:p14="http://schemas.microsoft.com/office/powerpoint/2010/main" val="14364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Forming Faith: Intergenerational</a:t>
            </a:r>
          </a:p>
        </p:txBody>
      </p:sp>
      <p:sp>
        <p:nvSpPr>
          <p:cNvPr id="5" name="Content Placeholder 4"/>
          <p:cNvSpPr>
            <a:spLocks noGrp="1"/>
          </p:cNvSpPr>
          <p:nvPr>
            <p:ph idx="1"/>
          </p:nvPr>
        </p:nvSpPr>
        <p:spPr>
          <a:xfrm>
            <a:off x="214923" y="4614333"/>
            <a:ext cx="8733691" cy="1995092"/>
          </a:xfrm>
        </p:spPr>
        <p:txBody>
          <a:bodyPr>
            <a:normAutofit/>
          </a:bodyPr>
          <a:lstStyle/>
          <a:p>
            <a:pPr marL="0" indent="0" algn="ctr">
              <a:buNone/>
            </a:pPr>
            <a:r>
              <a:rPr lang="en-US" sz="2800" b="1"/>
              <a:t>Utilize </a:t>
            </a:r>
            <a:r>
              <a:rPr lang="en-US" sz="2800"/>
              <a:t>intergenerational events</a:t>
            </a:r>
            <a:endParaRPr lang="en-US" sz="2800" b="1"/>
          </a:p>
          <a:p>
            <a:pPr marL="0" indent="0" algn="ctr">
              <a:buNone/>
            </a:pPr>
            <a:r>
              <a:rPr lang="en-US" sz="2800" b="1"/>
              <a:t>Infuse</a:t>
            </a:r>
            <a:r>
              <a:rPr lang="en-US" sz="2800"/>
              <a:t> intergenerational into existing programs </a:t>
            </a:r>
          </a:p>
          <a:p>
            <a:pPr marL="0" indent="0" algn="ctr">
              <a:buNone/>
            </a:pPr>
            <a:r>
              <a:rPr lang="en-US" sz="2800" b="1"/>
              <a:t>Connect</a:t>
            </a:r>
            <a:r>
              <a:rPr lang="en-US" sz="2800"/>
              <a:t> the generations through new intergenerational new programs &amp; experiences</a:t>
            </a:r>
          </a:p>
        </p:txBody>
      </p:sp>
      <p:pic>
        <p:nvPicPr>
          <p:cNvPr id="4" name="Picture 3" descr="group-people_1175px.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76466"/>
            <a:ext cx="9144000" cy="2700398"/>
          </a:xfrm>
          <a:prstGeom prst="rect">
            <a:avLst/>
          </a:prstGeom>
        </p:spPr>
      </p:pic>
    </p:spTree>
    <p:extLst>
      <p:ext uri="{BB962C8B-B14F-4D97-AF65-F5344CB8AC3E}">
        <p14:creationId xmlns:p14="http://schemas.microsoft.com/office/powerpoint/2010/main" val="321673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Intergenerational Approaches</a:t>
            </a:r>
          </a:p>
        </p:txBody>
      </p:sp>
      <p:sp>
        <p:nvSpPr>
          <p:cNvPr id="3" name="Content Placeholder 2"/>
          <p:cNvSpPr>
            <a:spLocks noGrp="1"/>
          </p:cNvSpPr>
          <p:nvPr>
            <p:ph idx="1"/>
          </p:nvPr>
        </p:nvSpPr>
        <p:spPr/>
        <p:txBody>
          <a:bodyPr>
            <a:normAutofit lnSpcReduction="10000"/>
          </a:bodyPr>
          <a:lstStyle/>
          <a:p>
            <a:pPr marL="457200" lvl="0" indent="-457200">
              <a:buFont typeface="Wingdings" charset="2"/>
              <a:buChar char=""/>
            </a:pPr>
            <a:r>
              <a:rPr lang="en-US" b="1" i="1"/>
              <a:t>Utilizing</a:t>
            </a:r>
            <a:r>
              <a:rPr lang="en-US" i="1"/>
              <a:t> </a:t>
            </a:r>
            <a:r>
              <a:rPr lang="en-US"/>
              <a:t>the intergenerational events and experiences of church life (community life events, worship and the lectionary, seasons of the year, service and mission projects, prayer and spiritual formation) as a primary “content” in faith formation.</a:t>
            </a:r>
          </a:p>
          <a:p>
            <a:pPr marL="0" lvl="0" indent="0">
              <a:buNone/>
            </a:pPr>
            <a:endParaRPr lang="en-US"/>
          </a:p>
          <a:p>
            <a:pPr marL="457200" lvl="0" indent="-457200">
              <a:buFont typeface="Wingdings" charset="2"/>
              <a:buChar char=""/>
            </a:pPr>
            <a:r>
              <a:rPr lang="en-US" b="1" i="1"/>
              <a:t>Infusing</a:t>
            </a:r>
            <a:r>
              <a:rPr lang="en-US"/>
              <a:t> intergenerational experiences and relationships into existing programs and activities.</a:t>
            </a:r>
          </a:p>
          <a:p>
            <a:pPr marL="457200" indent="-457200">
              <a:buFont typeface="Wingdings" charset="2"/>
              <a:buChar char=""/>
            </a:pPr>
            <a:endParaRPr lang="en-US"/>
          </a:p>
          <a:p>
            <a:pPr marL="457200" indent="-457200">
              <a:buFont typeface="Wingdings" charset="2"/>
              <a:buChar char=""/>
            </a:pPr>
            <a:r>
              <a:rPr lang="en-US" b="1" i="1"/>
              <a:t>Connecting</a:t>
            </a:r>
            <a:r>
              <a:rPr lang="en-US" i="1"/>
              <a:t> </a:t>
            </a:r>
            <a:r>
              <a:rPr lang="en-US"/>
              <a:t>the generations through new intergenerational programs and experiences that bring together all of the generations for learning, celebrating, praying, reading the Bible, serving and working for justice, and worshipping.</a:t>
            </a:r>
          </a:p>
        </p:txBody>
      </p:sp>
    </p:spTree>
    <p:extLst>
      <p:ext uri="{BB962C8B-B14F-4D97-AF65-F5344CB8AC3E}">
        <p14:creationId xmlns:p14="http://schemas.microsoft.com/office/powerpoint/2010/main" val="98792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387352"/>
            <a:ext cx="8775700" cy="990600"/>
          </a:xfrm>
        </p:spPr>
        <p:txBody>
          <a:bodyPr>
            <a:normAutofit/>
          </a:bodyPr>
          <a:lstStyle/>
          <a:p>
            <a:pPr algn="ctr"/>
            <a:r>
              <a:rPr lang="en-US" dirty="0"/>
              <a:t>Worship &amp; All Ages Faith Formation </a:t>
            </a:r>
          </a:p>
        </p:txBody>
      </p:sp>
      <p:graphicFrame>
        <p:nvGraphicFramePr>
          <p:cNvPr id="6" name="Diagram 5"/>
          <p:cNvGraphicFramePr/>
          <p:nvPr>
            <p:extLst/>
          </p:nvPr>
        </p:nvGraphicFramePr>
        <p:xfrm>
          <a:off x="177800" y="1308100"/>
          <a:ext cx="8775700" cy="554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10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Utilizing Events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657850"/>
              </p:ext>
            </p:extLst>
          </p:nvPr>
        </p:nvGraphicFramePr>
        <p:xfrm>
          <a:off x="590550" y="1849752"/>
          <a:ext cx="8096250" cy="462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41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00"/>
            <a:ext cx="8229600" cy="5774267"/>
          </a:xfrm>
        </p:spPr>
        <p:txBody>
          <a:bodyPr>
            <a:normAutofit/>
          </a:bodyPr>
          <a:lstStyle/>
          <a:p>
            <a:pPr algn="ctr"/>
            <a:r>
              <a:rPr lang="en-US" dirty="0">
                <a:solidFill>
                  <a:schemeClr val="bg1"/>
                </a:solidFill>
              </a:rPr>
              <a:t>John Roberto</a:t>
            </a:r>
            <a:br>
              <a:rPr lang="en-US" dirty="0">
                <a:solidFill>
                  <a:schemeClr val="bg1"/>
                </a:solidFill>
              </a:rPr>
            </a:br>
            <a:r>
              <a:rPr lang="en-US" dirty="0">
                <a:solidFill>
                  <a:schemeClr val="bg1"/>
                </a:solidFill>
              </a:rPr>
              <a:t>Vibrant Faith Leadership Team</a:t>
            </a:r>
            <a:br>
              <a:rPr lang="en-US" dirty="0">
                <a:solidFill>
                  <a:schemeClr val="bg1"/>
                </a:solidFill>
              </a:rPr>
            </a:br>
            <a:r>
              <a:rPr lang="en-US" dirty="0" err="1">
                <a:solidFill>
                  <a:schemeClr val="bg1"/>
                </a:solidFill>
              </a:rPr>
              <a:t>jroberto@lifelongfaith.com</a:t>
            </a:r>
            <a:r>
              <a:rPr lang="en-US">
                <a:solidFill>
                  <a:schemeClr val="bg1"/>
                </a:solidFill>
              </a:rPr>
              <a:t/>
            </a:r>
            <a:br>
              <a:rPr lang="en-US">
                <a:solidFill>
                  <a:schemeClr val="bg1"/>
                </a:solidFill>
              </a:rPr>
            </a:br>
            <a:r>
              <a:rPr lang="en-US">
                <a:solidFill>
                  <a:schemeClr val="bg1"/>
                </a:solidFill>
              </a:rPr>
              <a:t/>
            </a:r>
            <a:br>
              <a:rPr lang="en-US">
                <a:solidFill>
                  <a:schemeClr val="bg1"/>
                </a:solidFill>
              </a:rPr>
            </a:br>
            <a:r>
              <a:rPr lang="en-US" sz="3200">
                <a:solidFill>
                  <a:schemeClr val="bg1"/>
                </a:solidFill>
              </a:rPr>
              <a:t>www.LifelongFaith.com</a:t>
            </a:r>
            <a:br>
              <a:rPr lang="en-US" sz="3200">
                <a:solidFill>
                  <a:schemeClr val="bg1"/>
                </a:solidFill>
              </a:rPr>
            </a:br>
            <a:r>
              <a:rPr lang="en-US" sz="3200">
                <a:solidFill>
                  <a:schemeClr val="bg1"/>
                </a:solidFill>
              </a:rPr>
              <a:t>SeasonsofAdultFaith.com</a:t>
            </a:r>
            <a:br>
              <a:rPr lang="en-US" sz="3200">
                <a:solidFill>
                  <a:schemeClr val="bg1"/>
                </a:solidFill>
              </a:rPr>
            </a:br>
            <a:r>
              <a:rPr lang="en-US" sz="3200">
                <a:solidFill>
                  <a:schemeClr val="bg1"/>
                </a:solidFill>
              </a:rPr>
              <a:t>FamiliesattheCenter.com </a:t>
            </a:r>
            <a:br>
              <a:rPr lang="en-US" sz="3200">
                <a:solidFill>
                  <a:schemeClr val="bg1"/>
                </a:solidFill>
              </a:rPr>
            </a:br>
            <a:r>
              <a:rPr lang="en-US" sz="3200">
                <a:solidFill>
                  <a:schemeClr val="bg1"/>
                </a:solidFill>
              </a:rPr>
              <a:t>www.VibrantFaith </a:t>
            </a:r>
          </a:p>
        </p:txBody>
      </p:sp>
    </p:spTree>
    <p:extLst>
      <p:ext uri="{BB962C8B-B14F-4D97-AF65-F5344CB8AC3E}">
        <p14:creationId xmlns:p14="http://schemas.microsoft.com/office/powerpoint/2010/main" val="316013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9D20A2-68F8-474F-B1B1-CF2CCC9903F2}"/>
              </a:ext>
            </a:extLst>
          </p:cNvPr>
          <p:cNvSpPr>
            <a:spLocks noGrp="1"/>
          </p:cNvSpPr>
          <p:nvPr>
            <p:ph type="title"/>
          </p:nvPr>
        </p:nvSpPr>
        <p:spPr/>
        <p:txBody>
          <a:bodyPr>
            <a:normAutofit/>
          </a:bodyPr>
          <a:lstStyle/>
          <a:p>
            <a:pPr algn="ctr"/>
            <a:r>
              <a:rPr lang="en-US" dirty="0"/>
              <a:t>Infusing </a:t>
            </a:r>
            <a:r>
              <a:rPr lang="en-US" dirty="0" err="1"/>
              <a:t>Intergenerationality</a:t>
            </a:r>
            <a:endParaRPr lang="en-US" dirty="0"/>
          </a:p>
        </p:txBody>
      </p:sp>
      <p:sp>
        <p:nvSpPr>
          <p:cNvPr id="4" name="Content Placeholder 3">
            <a:extLst>
              <a:ext uri="{FF2B5EF4-FFF2-40B4-BE49-F238E27FC236}">
                <a16:creationId xmlns:a16="http://schemas.microsoft.com/office/drawing/2014/main" id="{20AF2DB3-6060-7F43-BB03-ABE2B3CCBFE2}"/>
              </a:ext>
            </a:extLst>
          </p:cNvPr>
          <p:cNvSpPr>
            <a:spLocks noGrp="1"/>
          </p:cNvSpPr>
          <p:nvPr>
            <p:ph idx="1"/>
          </p:nvPr>
        </p:nvSpPr>
        <p:spPr/>
        <p:txBody>
          <a:bodyPr/>
          <a:lstStyle/>
          <a:p>
            <a:pPr marL="0" indent="0">
              <a:buNone/>
            </a:pPr>
            <a:r>
              <a:rPr lang="en-US" i="1" dirty="0"/>
              <a:t>Infusing</a:t>
            </a:r>
            <a:r>
              <a:rPr lang="en-US" dirty="0"/>
              <a:t> intergenerational experiences and relationships into existing programs and activities, such as bringing mature adults into children and youth programs for interviews, storytelling, and mentoring; and transforming age-group programs (vacation Bible school, service projects) into intergenerational experiences.</a:t>
            </a:r>
          </a:p>
          <a:p>
            <a:pPr marL="457200" indent="-457200">
              <a:buFont typeface="ZapfDingbatsITC" pitchFamily="2" charset="0"/>
              <a:buChar char="✦"/>
            </a:pPr>
            <a:r>
              <a:rPr lang="en-US" dirty="0"/>
              <a:t>Worship</a:t>
            </a:r>
          </a:p>
          <a:p>
            <a:pPr marL="457200" indent="-457200">
              <a:buFont typeface="ZapfDingbatsITC" pitchFamily="2" charset="0"/>
              <a:buChar char="✦"/>
            </a:pPr>
            <a:r>
              <a:rPr lang="en-US" dirty="0"/>
              <a:t>Service projects and mission trips </a:t>
            </a:r>
          </a:p>
          <a:p>
            <a:pPr marL="457200" indent="-457200">
              <a:buFont typeface="ZapfDingbatsITC" pitchFamily="2" charset="0"/>
              <a:buChar char="✦"/>
            </a:pPr>
            <a:r>
              <a:rPr lang="en-US" dirty="0"/>
              <a:t>Age group learning programs</a:t>
            </a:r>
          </a:p>
          <a:p>
            <a:pPr marL="457200" indent="-457200">
              <a:buFont typeface="ZapfDingbatsITC" pitchFamily="2" charset="0"/>
              <a:buChar char="✦"/>
            </a:pPr>
            <a:r>
              <a:rPr lang="en-US" dirty="0"/>
              <a:t>Social / community program</a:t>
            </a:r>
          </a:p>
          <a:p>
            <a:pPr marL="457200" indent="-457200">
              <a:buFont typeface="ZapfDingbatsITC" pitchFamily="2" charset="0"/>
              <a:buChar char="✦"/>
            </a:pPr>
            <a:r>
              <a:rPr lang="en-US" dirty="0"/>
              <a:t>Sacramental preparation </a:t>
            </a:r>
          </a:p>
          <a:p>
            <a:endParaRPr lang="en-US" dirty="0"/>
          </a:p>
        </p:txBody>
      </p:sp>
    </p:spTree>
    <p:extLst>
      <p:ext uri="{BB962C8B-B14F-4D97-AF65-F5344CB8AC3E}">
        <p14:creationId xmlns:p14="http://schemas.microsoft.com/office/powerpoint/2010/main" val="139758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CAA0-A203-0C4D-B8D2-6F0B2F60BBA2}"/>
              </a:ext>
            </a:extLst>
          </p:cNvPr>
          <p:cNvSpPr>
            <a:spLocks noGrp="1"/>
          </p:cNvSpPr>
          <p:nvPr>
            <p:ph type="title"/>
          </p:nvPr>
        </p:nvSpPr>
        <p:spPr>
          <a:xfrm>
            <a:off x="261257" y="533400"/>
            <a:ext cx="8681775" cy="990600"/>
          </a:xfrm>
        </p:spPr>
        <p:txBody>
          <a:bodyPr>
            <a:normAutofit/>
          </a:bodyPr>
          <a:lstStyle/>
          <a:p>
            <a:pPr algn="ctr"/>
            <a:r>
              <a:rPr lang="en-US"/>
              <a:t>Connecting through New Programs</a:t>
            </a:r>
          </a:p>
        </p:txBody>
      </p:sp>
      <p:sp>
        <p:nvSpPr>
          <p:cNvPr id="3" name="Content Placeholder 2">
            <a:extLst>
              <a:ext uri="{FF2B5EF4-FFF2-40B4-BE49-F238E27FC236}">
                <a16:creationId xmlns:a16="http://schemas.microsoft.com/office/drawing/2014/main" id="{F3F4C9BE-CBA3-C44B-93D7-565E5596C4D8}"/>
              </a:ext>
            </a:extLst>
          </p:cNvPr>
          <p:cNvSpPr>
            <a:spLocks noGrp="1"/>
          </p:cNvSpPr>
          <p:nvPr>
            <p:ph idx="1"/>
          </p:nvPr>
        </p:nvSpPr>
        <p:spPr/>
        <p:txBody>
          <a:bodyPr>
            <a:normAutofit fontScale="92500" lnSpcReduction="20000"/>
          </a:bodyPr>
          <a:lstStyle/>
          <a:p>
            <a:pPr marL="457200" indent="-457200">
              <a:buFont typeface="+mj-lt"/>
              <a:buAutoNum type="arabicPeriod"/>
            </a:pPr>
            <a:r>
              <a:rPr lang="en-US" sz="2800" dirty="0"/>
              <a:t>Intergenerational Service</a:t>
            </a:r>
          </a:p>
          <a:p>
            <a:pPr lvl="2">
              <a:buSzPct val="100000"/>
            </a:pPr>
            <a:r>
              <a:rPr lang="en-US" sz="2800" dirty="0"/>
              <a:t>Intergenerational Mission Trips</a:t>
            </a:r>
          </a:p>
          <a:p>
            <a:pPr lvl="2">
              <a:buSzPct val="100000"/>
            </a:pPr>
            <a:r>
              <a:rPr lang="en-US" sz="2800" dirty="0"/>
              <a:t>Churchwide Service Day</a:t>
            </a:r>
          </a:p>
          <a:p>
            <a:pPr lvl="2">
              <a:buSzPct val="100000"/>
            </a:pPr>
            <a:r>
              <a:rPr lang="en-US" sz="2800" dirty="0"/>
              <a:t>Intergenerational Monthly Project </a:t>
            </a:r>
          </a:p>
          <a:p>
            <a:pPr lvl="2">
              <a:buSzPct val="100000"/>
            </a:pPr>
            <a:r>
              <a:rPr lang="en-US" sz="2800" dirty="0"/>
              <a:t>Intergenerational Service Nights</a:t>
            </a:r>
          </a:p>
          <a:p>
            <a:pPr lvl="2">
              <a:buSzPct val="100000"/>
            </a:pPr>
            <a:r>
              <a:rPr lang="en-US" sz="2800" dirty="0"/>
              <a:t>Intergenerational Service Projects</a:t>
            </a:r>
          </a:p>
          <a:p>
            <a:pPr lvl="2">
              <a:buSzPct val="100000"/>
            </a:pPr>
            <a:endParaRPr lang="en-US" sz="2800" dirty="0"/>
          </a:p>
          <a:p>
            <a:pPr marL="457200" indent="-457200">
              <a:buSzPct val="100000"/>
              <a:buFont typeface="+mj-lt"/>
              <a:buAutoNum type="arabicPeriod"/>
            </a:pPr>
            <a:r>
              <a:rPr lang="en-US" sz="2800" dirty="0"/>
              <a:t>Intergenerational Learning</a:t>
            </a:r>
          </a:p>
          <a:p>
            <a:pPr lvl="2">
              <a:buSzPct val="100000"/>
            </a:pPr>
            <a:r>
              <a:rPr lang="en-US" sz="2800" dirty="0"/>
              <a:t>Weekly or Bi-Weekly</a:t>
            </a:r>
          </a:p>
          <a:p>
            <a:pPr lvl="2">
              <a:buSzPct val="100000"/>
            </a:pPr>
            <a:r>
              <a:rPr lang="en-US" sz="2800" dirty="0"/>
              <a:t>Monthly </a:t>
            </a:r>
          </a:p>
          <a:p>
            <a:pPr lvl="2">
              <a:buSzPct val="100000"/>
            </a:pPr>
            <a:r>
              <a:rPr lang="en-US" sz="2800" dirty="0"/>
              <a:t>Seasonal</a:t>
            </a:r>
          </a:p>
          <a:p>
            <a:pPr lvl="2">
              <a:buSzPct val="100000"/>
            </a:pPr>
            <a:r>
              <a:rPr lang="en-US" sz="2800" dirty="0"/>
              <a:t>Small Group &amp; Large Group</a:t>
            </a:r>
          </a:p>
        </p:txBody>
      </p:sp>
    </p:spTree>
    <p:extLst>
      <p:ext uri="{BB962C8B-B14F-4D97-AF65-F5344CB8AC3E}">
        <p14:creationId xmlns:p14="http://schemas.microsoft.com/office/powerpoint/2010/main" val="229616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12648" y="1600200"/>
            <a:ext cx="8153400" cy="4724400"/>
          </a:xfrm>
        </p:spPr>
        <p:txBody>
          <a:bodyPr>
            <a:normAutofit/>
          </a:bodyPr>
          <a:lstStyle/>
          <a:p>
            <a:pPr marL="0" indent="0">
              <a:buClr>
                <a:schemeClr val="accent4"/>
              </a:buClr>
              <a:buNone/>
            </a:pPr>
            <a:r>
              <a:rPr lang="en-US" sz="3200" dirty="0"/>
              <a:t>Incorporating Intergenerational Learning in Church Life </a:t>
            </a:r>
          </a:p>
          <a:p>
            <a:pPr marL="731520" lvl="1" indent="-457200">
              <a:buSzPct val="100000"/>
              <a:buFont typeface="+mj-lt"/>
              <a:buAutoNum type="arabicPeriod"/>
            </a:pPr>
            <a:r>
              <a:rPr lang="en-US" sz="3200" dirty="0"/>
              <a:t>Age Group Programming</a:t>
            </a:r>
          </a:p>
          <a:p>
            <a:pPr marL="731520" lvl="1" indent="-457200">
              <a:buSzPct val="100000"/>
              <a:buFont typeface="+mj-lt"/>
              <a:buAutoNum type="arabicPeriod"/>
            </a:pPr>
            <a:r>
              <a:rPr lang="en-US" sz="3200" dirty="0"/>
              <a:t>Sacramental and Milestone Celebrations</a:t>
            </a:r>
          </a:p>
          <a:p>
            <a:pPr marL="731520" lvl="1" indent="-457200">
              <a:buSzPct val="100000"/>
              <a:buFont typeface="+mj-lt"/>
              <a:buAutoNum type="arabicPeriod"/>
            </a:pPr>
            <a:r>
              <a:rPr lang="en-US" sz="3200" dirty="0"/>
              <a:t>Church Year Feasts &amp; Seasons</a:t>
            </a:r>
          </a:p>
          <a:p>
            <a:pPr marL="731520" lvl="1" indent="-457200">
              <a:buSzPct val="100000"/>
              <a:buFont typeface="+mj-lt"/>
              <a:buAutoNum type="arabicPeriod"/>
            </a:pPr>
            <a:r>
              <a:rPr lang="en-US" sz="3200" dirty="0"/>
              <a:t>Vacation Bible School </a:t>
            </a:r>
          </a:p>
          <a:p>
            <a:pPr marL="731520" lvl="1" indent="-457200">
              <a:buSzPct val="100000"/>
              <a:buFont typeface="+mj-lt"/>
              <a:buAutoNum type="arabicPeriod"/>
            </a:pPr>
            <a:r>
              <a:rPr lang="en-US" sz="3200" dirty="0"/>
              <a:t>Mission Trips &amp; Service Projects</a:t>
            </a:r>
          </a:p>
          <a:p>
            <a:pPr marL="731520" lvl="1" indent="-457200">
              <a:buSzPct val="100000"/>
              <a:buFont typeface="+mj-lt"/>
              <a:buAutoNum type="arabicPeriod"/>
            </a:pPr>
            <a:r>
              <a:rPr lang="en-US" sz="3200" dirty="0"/>
              <a:t>Retreat and Camp Experiences</a:t>
            </a:r>
          </a:p>
        </p:txBody>
      </p:sp>
      <p:sp>
        <p:nvSpPr>
          <p:cNvPr id="2" name="Title 1"/>
          <p:cNvSpPr>
            <a:spLocks noGrp="1"/>
          </p:cNvSpPr>
          <p:nvPr>
            <p:ph type="title"/>
          </p:nvPr>
        </p:nvSpPr>
        <p:spPr/>
        <p:txBody>
          <a:bodyPr/>
          <a:lstStyle/>
          <a:p>
            <a:pPr algn="ctr"/>
            <a:r>
              <a:rPr lang="en-US" dirty="0"/>
              <a:t>Learning</a:t>
            </a:r>
          </a:p>
        </p:txBody>
      </p:sp>
    </p:spTree>
    <p:extLst>
      <p:ext uri="{BB962C8B-B14F-4D97-AF65-F5344CB8AC3E}">
        <p14:creationId xmlns:p14="http://schemas.microsoft.com/office/powerpoint/2010/main" val="408223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Intergenerational Learning</a:t>
            </a:r>
          </a:p>
        </p:txBody>
      </p:sp>
      <p:sp>
        <p:nvSpPr>
          <p:cNvPr id="3" name="Content Placeholder 2"/>
          <p:cNvSpPr>
            <a:spLocks noGrp="1"/>
          </p:cNvSpPr>
          <p:nvPr>
            <p:ph idx="1"/>
          </p:nvPr>
        </p:nvSpPr>
        <p:spPr/>
        <p:txBody>
          <a:bodyPr>
            <a:normAutofit/>
          </a:bodyPr>
          <a:lstStyle/>
          <a:p>
            <a:pPr marL="0" indent="0">
              <a:buNone/>
            </a:pPr>
            <a:r>
              <a:rPr lang="en-US" sz="2800" dirty="0"/>
              <a:t>Part 1. Meal, Community Building, Prayer</a:t>
            </a:r>
          </a:p>
          <a:p>
            <a:pPr marL="0" indent="0">
              <a:buNone/>
            </a:pPr>
            <a:r>
              <a:rPr lang="en-US" sz="2800" dirty="0"/>
              <a:t>Part 2. </a:t>
            </a:r>
            <a:r>
              <a:rPr lang="en-US" sz="2800" dirty="0">
                <a:solidFill>
                  <a:schemeClr val="accent1"/>
                </a:solidFill>
              </a:rPr>
              <a:t>GATHER</a:t>
            </a:r>
            <a:r>
              <a:rPr lang="en-US" sz="2800" dirty="0"/>
              <a:t>: All Ages Learning </a:t>
            </a:r>
          </a:p>
          <a:p>
            <a:pPr marL="0" indent="0">
              <a:buNone/>
            </a:pPr>
            <a:r>
              <a:rPr lang="en-US" sz="2800" dirty="0"/>
              <a:t>Part 3. </a:t>
            </a:r>
            <a:r>
              <a:rPr lang="en-US" sz="2800" dirty="0">
                <a:solidFill>
                  <a:srgbClr val="9B0101"/>
                </a:solidFill>
              </a:rPr>
              <a:t>GROW</a:t>
            </a:r>
            <a:r>
              <a:rPr lang="en-US" sz="2800" dirty="0"/>
              <a:t>: In-Depth Learning Experience</a:t>
            </a:r>
          </a:p>
          <a:p>
            <a:pPr marL="685800" lvl="1" indent="-457200"/>
            <a:r>
              <a:rPr lang="en-US" sz="2800" dirty="0"/>
              <a:t>Formats: Whole Group, Age Group, or Activity Center</a:t>
            </a:r>
          </a:p>
          <a:p>
            <a:pPr marL="0" indent="0">
              <a:buNone/>
            </a:pPr>
            <a:r>
              <a:rPr lang="en-US" sz="2800" dirty="0"/>
              <a:t>Part 4. </a:t>
            </a:r>
            <a:r>
              <a:rPr lang="en-US" sz="2800" dirty="0">
                <a:solidFill>
                  <a:schemeClr val="accent1"/>
                </a:solidFill>
              </a:rPr>
              <a:t>GO FORTH</a:t>
            </a:r>
            <a:r>
              <a:rPr lang="en-US" sz="2800" dirty="0"/>
              <a:t>: </a:t>
            </a:r>
          </a:p>
          <a:p>
            <a:pPr lvl="1"/>
            <a:r>
              <a:rPr lang="en-US" sz="2800" dirty="0"/>
              <a:t>Sharing Learning Experiences </a:t>
            </a:r>
          </a:p>
          <a:p>
            <a:pPr lvl="1"/>
            <a:r>
              <a:rPr lang="en-US" sz="2800" dirty="0"/>
              <a:t>Home Application</a:t>
            </a:r>
          </a:p>
          <a:p>
            <a:pPr lvl="1"/>
            <a:r>
              <a:rPr lang="en-US" sz="2800" dirty="0"/>
              <a:t>Closing Prayer</a:t>
            </a:r>
          </a:p>
        </p:txBody>
      </p:sp>
    </p:spTree>
    <p:extLst>
      <p:ext uri="{BB962C8B-B14F-4D97-AF65-F5344CB8AC3E}">
        <p14:creationId xmlns:p14="http://schemas.microsoft.com/office/powerpoint/2010/main" val="15774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nvPr>
        </p:nvGraphicFramePr>
        <p:xfrm>
          <a:off x="-152400" y="1219200"/>
          <a:ext cx="51181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a:t>Intergenerational Faith Formation</a:t>
            </a:r>
          </a:p>
        </p:txBody>
      </p:sp>
      <p:sp>
        <p:nvSpPr>
          <p:cNvPr id="4" name="Content Placeholder 2"/>
          <p:cNvSpPr txBox="1">
            <a:spLocks/>
          </p:cNvSpPr>
          <p:nvPr/>
        </p:nvSpPr>
        <p:spPr>
          <a:xfrm>
            <a:off x="4851400" y="1600200"/>
            <a:ext cx="4013200" cy="50673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chemeClr val="accent4"/>
              </a:buClr>
              <a:buFont typeface="Arial" pitchFamily="34" charset="0"/>
              <a:buNone/>
            </a:pPr>
            <a:r>
              <a:rPr lang="en-US" sz="2800" i="1" dirty="0"/>
              <a:t>Engaging all ages and generations together in informing and forming disciples of all ages in Christian identity.</a:t>
            </a:r>
          </a:p>
          <a:p>
            <a:pPr marL="0" indent="0">
              <a:buClr>
                <a:schemeClr val="accent4"/>
              </a:buClr>
              <a:buFont typeface="Arial" pitchFamily="34" charset="0"/>
              <a:buNone/>
            </a:pPr>
            <a:endParaRPr lang="en-US" sz="1500" dirty="0"/>
          </a:p>
          <a:p>
            <a:pPr marL="457200" indent="-457200">
              <a:spcBef>
                <a:spcPts val="0"/>
              </a:spcBef>
              <a:buFont typeface="Wingdings" charset="2"/>
              <a:buChar char="Ø"/>
            </a:pPr>
            <a:r>
              <a:rPr lang="en-US" sz="2800" dirty="0"/>
              <a:t>Intergenerational Learning</a:t>
            </a:r>
          </a:p>
          <a:p>
            <a:pPr marL="457200" indent="-457200">
              <a:spcBef>
                <a:spcPts val="0"/>
              </a:spcBef>
              <a:buFont typeface="Wingdings" charset="2"/>
              <a:buChar char="Ø"/>
            </a:pPr>
            <a:r>
              <a:rPr lang="en-US" sz="2800" dirty="0"/>
              <a:t>Weekly, Bi-Weekly, and Monthly Models </a:t>
            </a:r>
          </a:p>
          <a:p>
            <a:pPr marL="457200" indent="-457200">
              <a:spcBef>
                <a:spcPts val="0"/>
              </a:spcBef>
              <a:buFont typeface="Wingdings" charset="2"/>
              <a:buChar char="Ø"/>
            </a:pPr>
            <a:r>
              <a:rPr lang="en-US" sz="2800" dirty="0"/>
              <a:t>Small Group &amp; Large Group Models</a:t>
            </a:r>
          </a:p>
          <a:p>
            <a:endParaRPr lang="en-US" dirty="0"/>
          </a:p>
        </p:txBody>
      </p:sp>
    </p:spTree>
    <p:extLst>
      <p:ext uri="{BB962C8B-B14F-4D97-AF65-F5344CB8AC3E}">
        <p14:creationId xmlns:p14="http://schemas.microsoft.com/office/powerpoint/2010/main" val="20100670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Life Faith Formation_Page_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78000" y="508000"/>
            <a:ext cx="5533158" cy="6238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064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5638800" y="1219200"/>
            <a:ext cx="3505200" cy="4572000"/>
          </a:xfrm>
        </p:spPr>
        <p:txBody>
          <a:bodyPr>
            <a:normAutofit/>
          </a:bodyPr>
          <a:lstStyle/>
          <a:p>
            <a:pPr marL="0" indent="0" algn="ctr">
              <a:buNone/>
            </a:pPr>
            <a:r>
              <a:rPr lang="en-US" dirty="0"/>
              <a:t>Elements of LOGOS</a:t>
            </a:r>
          </a:p>
          <a:p>
            <a:pPr marL="514350" indent="-514350">
              <a:buClr>
                <a:schemeClr val="accent5"/>
              </a:buClr>
              <a:buFont typeface="+mj-lt"/>
              <a:buAutoNum type="arabicPeriod"/>
            </a:pPr>
            <a:r>
              <a:rPr lang="en-US" dirty="0"/>
              <a:t>Bible Study</a:t>
            </a:r>
          </a:p>
          <a:p>
            <a:pPr marL="514350" indent="-514350">
              <a:buClr>
                <a:schemeClr val="accent5"/>
              </a:buClr>
              <a:buFont typeface="+mj-lt"/>
              <a:buAutoNum type="arabicPeriod"/>
            </a:pPr>
            <a:r>
              <a:rPr lang="en-US" dirty="0"/>
              <a:t>Family Time</a:t>
            </a:r>
          </a:p>
          <a:p>
            <a:pPr marL="514350" indent="-514350">
              <a:buClr>
                <a:schemeClr val="accent5"/>
              </a:buClr>
              <a:buFont typeface="+mj-lt"/>
              <a:buAutoNum type="arabicPeriod"/>
            </a:pPr>
            <a:r>
              <a:rPr lang="en-US" dirty="0"/>
              <a:t>Worship Skills</a:t>
            </a:r>
          </a:p>
          <a:p>
            <a:pPr marL="514350" indent="-514350">
              <a:buClr>
                <a:schemeClr val="accent5"/>
              </a:buClr>
              <a:buFont typeface="+mj-lt"/>
              <a:buAutoNum type="arabicPeriod"/>
            </a:pPr>
            <a:r>
              <a:rPr lang="en-US" dirty="0"/>
              <a:t>Recreation</a:t>
            </a:r>
          </a:p>
          <a:p>
            <a:pPr marL="0" indent="0">
              <a:buNone/>
            </a:pPr>
            <a:endParaRPr lang="en-US" dirty="0"/>
          </a:p>
          <a:p>
            <a:pPr marL="0" indent="0" algn="ctr">
              <a:buNone/>
            </a:pPr>
            <a:r>
              <a:rPr lang="en-US" dirty="0"/>
              <a:t>GenOn Ministries</a:t>
            </a:r>
          </a:p>
          <a:p>
            <a:pPr marL="0" indent="0" algn="ctr">
              <a:buNone/>
            </a:pPr>
            <a:r>
              <a:rPr lang="en-US" dirty="0"/>
              <a:t>www.genonministries.org</a:t>
            </a:r>
          </a:p>
          <a:p>
            <a:pPr marL="0" indent="0">
              <a:buNone/>
            </a:pPr>
            <a:endParaRPr lang="en-US" dirty="0"/>
          </a:p>
        </p:txBody>
      </p:sp>
      <p:pic>
        <p:nvPicPr>
          <p:cNvPr id="4" name="Picture 3" descr="GenOn Ministri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050" y="706238"/>
            <a:ext cx="5010150" cy="565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5433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336523"/>
            <a:ext cx="8011862" cy="1183256"/>
          </a:xfrm>
        </p:spPr>
        <p:txBody>
          <a:bodyPr>
            <a:normAutofit/>
          </a:bodyPr>
          <a:lstStyle/>
          <a:p>
            <a:pPr algn="ctr"/>
            <a:r>
              <a:rPr lang="en-US" dirty="0"/>
              <a:t>Intergenerational Learning</a:t>
            </a:r>
          </a:p>
        </p:txBody>
      </p:sp>
      <p:sp>
        <p:nvSpPr>
          <p:cNvPr id="3" name="Content Placeholder 2"/>
          <p:cNvSpPr>
            <a:spLocks noGrp="1"/>
          </p:cNvSpPr>
          <p:nvPr>
            <p:ph idx="4294967295"/>
          </p:nvPr>
        </p:nvSpPr>
        <p:spPr>
          <a:xfrm>
            <a:off x="3750405" y="1432934"/>
            <a:ext cx="4987889" cy="5199813"/>
          </a:xfrm>
        </p:spPr>
        <p:txBody>
          <a:bodyPr>
            <a:normAutofit fontScale="92500" lnSpcReduction="20000"/>
          </a:bodyPr>
          <a:lstStyle/>
          <a:p>
            <a:pPr marL="457200" lvl="0" indent="-457200">
              <a:lnSpc>
                <a:spcPct val="110000"/>
              </a:lnSpc>
              <a:spcBef>
                <a:spcPts val="0"/>
              </a:spcBef>
            </a:pPr>
            <a:r>
              <a:rPr lang="en-US" dirty="0">
                <a:solidFill>
                  <a:srgbClr val="000000"/>
                </a:solidFill>
              </a:rPr>
              <a:t>A flexible, relaxed arrival time with drinks and snacks</a:t>
            </a:r>
          </a:p>
          <a:p>
            <a:pPr marL="457200" lvl="0" indent="-457200" hangingPunct="0">
              <a:lnSpc>
                <a:spcPct val="110000"/>
              </a:lnSpc>
              <a:spcBef>
                <a:spcPts val="0"/>
              </a:spcBef>
            </a:pPr>
            <a:r>
              <a:rPr lang="en-US" dirty="0">
                <a:solidFill>
                  <a:srgbClr val="000000"/>
                </a:solidFill>
              </a:rPr>
              <a:t>Creative exploration of a Bible story/theme through creative experiences for people of different learning styles and of all ages. Children and adults are not separated and are encouraged to explore the story/theme together</a:t>
            </a:r>
          </a:p>
          <a:p>
            <a:pPr marL="457200" lvl="0" indent="-457200">
              <a:lnSpc>
                <a:spcPct val="110000"/>
              </a:lnSpc>
              <a:spcBef>
                <a:spcPts val="0"/>
              </a:spcBef>
            </a:pPr>
            <a:r>
              <a:rPr lang="en-US" dirty="0">
                <a:solidFill>
                  <a:srgbClr val="000000"/>
                </a:solidFill>
              </a:rPr>
              <a:t>A short but explicit time of worship with story, music and prayers that builds on the creative exploration. </a:t>
            </a:r>
          </a:p>
          <a:p>
            <a:pPr marL="457200" lvl="0" indent="-457200">
              <a:lnSpc>
                <a:spcPct val="110000"/>
              </a:lnSpc>
              <a:spcBef>
                <a:spcPts val="0"/>
              </a:spcBef>
            </a:pPr>
            <a:r>
              <a:rPr lang="en-US" dirty="0">
                <a:solidFill>
                  <a:srgbClr val="000000"/>
                </a:solidFill>
              </a:rPr>
              <a:t>A generous welcome and hospitality is expressed through a delicious home-cooked, sit-down meal with others</a:t>
            </a:r>
          </a:p>
          <a:p>
            <a:pPr marL="457200" indent="-457200">
              <a:lnSpc>
                <a:spcPct val="110000"/>
              </a:lnSpc>
              <a:spcBef>
                <a:spcPts val="0"/>
              </a:spcBef>
              <a:buNone/>
            </a:pPr>
            <a:endParaRPr lang="en-US" dirty="0">
              <a:solidFill>
                <a:srgbClr val="000000"/>
              </a:solidFill>
            </a:endParaRPr>
          </a:p>
        </p:txBody>
      </p:sp>
      <p:pic>
        <p:nvPicPr>
          <p:cNvPr id="4" name="Picture 3" descr="Messy-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216" y="2144805"/>
            <a:ext cx="3111500" cy="1728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1300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231"/>
            <a:ext cx="8229600" cy="1152769"/>
          </a:xfrm>
        </p:spPr>
        <p:txBody>
          <a:bodyPr>
            <a:noAutofit/>
          </a:bodyPr>
          <a:lstStyle/>
          <a:p>
            <a:pPr algn="ctr"/>
            <a:r>
              <a:rPr lang="en-US" dirty="0"/>
              <a:t>www.messychurch.org.uk</a:t>
            </a:r>
          </a:p>
        </p:txBody>
      </p:sp>
      <p:pic>
        <p:nvPicPr>
          <p:cNvPr id="5" name="Picture 4" descr="Screen Shot 2016-06-22 at 7.38.57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8052" y="1524000"/>
            <a:ext cx="7620000" cy="482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68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Application</a:t>
            </a:r>
          </a:p>
        </p:txBody>
      </p:sp>
      <p:sp>
        <p:nvSpPr>
          <p:cNvPr id="4" name="Content Placeholder 3"/>
          <p:cNvSpPr>
            <a:spLocks noGrp="1"/>
          </p:cNvSpPr>
          <p:nvPr>
            <p:ph idx="1"/>
          </p:nvPr>
        </p:nvSpPr>
        <p:spPr/>
        <p:txBody>
          <a:bodyPr>
            <a:normAutofit fontScale="92500" lnSpcReduction="10000"/>
          </a:bodyPr>
          <a:lstStyle/>
          <a:p>
            <a:pPr marL="457200" lvl="0" indent="-457200">
              <a:buFont typeface="Wingdings" pitchFamily="2" charset="2"/>
              <a:buChar char="ü"/>
            </a:pPr>
            <a:r>
              <a:rPr lang="en-US" dirty="0"/>
              <a:t>What are the strengths in your congregation? </a:t>
            </a:r>
          </a:p>
          <a:p>
            <a:pPr marL="457200" lvl="0" indent="-457200">
              <a:buFont typeface="Wingdings" pitchFamily="2" charset="2"/>
              <a:buChar char="ü"/>
            </a:pPr>
            <a:r>
              <a:rPr lang="en-US" dirty="0"/>
              <a:t>What are the areas that need improvement or attention in your congregation?</a:t>
            </a:r>
          </a:p>
          <a:p>
            <a:pPr marL="457200" lvl="0" indent="-457200">
              <a:buFont typeface="Wingdings" pitchFamily="2" charset="2"/>
              <a:buChar char="ü"/>
            </a:pPr>
            <a:r>
              <a:rPr lang="en-US" dirty="0"/>
              <a:t>What are the areas where new initiatives need to be created? </a:t>
            </a:r>
          </a:p>
          <a:p>
            <a:pPr marL="0" indent="0">
              <a:buNone/>
            </a:pPr>
            <a:r>
              <a:rPr lang="en-US" dirty="0"/>
              <a:t> </a:t>
            </a:r>
          </a:p>
          <a:p>
            <a:pPr marL="0" indent="0">
              <a:buNone/>
            </a:pPr>
            <a:r>
              <a:rPr lang="en-US" dirty="0"/>
              <a:t>Develop ideas for improving current activities and for creating new initiatives for strengthening the intergenerational faith forming power of your congregation. </a:t>
            </a:r>
          </a:p>
          <a:p>
            <a:r>
              <a:rPr lang="en-US" dirty="0"/>
              <a:t>How can you </a:t>
            </a:r>
            <a:r>
              <a:rPr lang="en-US" i="1" dirty="0"/>
              <a:t>utilize </a:t>
            </a:r>
            <a:r>
              <a:rPr lang="en-US" dirty="0"/>
              <a:t>the intergenerational events and experiences of church life as a primary “content” in faith formation?</a:t>
            </a:r>
          </a:p>
          <a:p>
            <a:r>
              <a:rPr lang="en-US" dirty="0"/>
              <a:t>How can you </a:t>
            </a:r>
            <a:r>
              <a:rPr lang="en-US" i="1" dirty="0"/>
              <a:t>infuse</a:t>
            </a:r>
            <a:r>
              <a:rPr lang="en-US" dirty="0"/>
              <a:t> intergenerational experiences and relationships into existing programs and activities?</a:t>
            </a:r>
          </a:p>
          <a:p>
            <a:r>
              <a:rPr lang="en-US" dirty="0"/>
              <a:t>How can you </a:t>
            </a:r>
            <a:r>
              <a:rPr lang="en-US" i="1" dirty="0"/>
              <a:t>connect </a:t>
            </a:r>
            <a:r>
              <a:rPr lang="en-US" dirty="0"/>
              <a:t>the generations through new intergenerational programs and experiences?</a:t>
            </a:r>
          </a:p>
        </p:txBody>
      </p:sp>
    </p:spTree>
    <p:extLst>
      <p:ext uri="{BB962C8B-B14F-4D97-AF65-F5344CB8AC3E}">
        <p14:creationId xmlns:p14="http://schemas.microsoft.com/office/powerpoint/2010/main" val="412690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6400"/>
            <a:ext cx="8229600" cy="1320800"/>
          </a:xfrm>
        </p:spPr>
        <p:txBody>
          <a:bodyPr>
            <a:normAutofit fontScale="90000"/>
          </a:bodyPr>
          <a:lstStyle/>
          <a:p>
            <a:r>
              <a:rPr lang="en-US"/>
              <a:t>Program #2. Envisioning Lifelong Faith Formation in Faith Communities  </a:t>
            </a:r>
          </a:p>
        </p:txBody>
      </p:sp>
      <p:sp>
        <p:nvSpPr>
          <p:cNvPr id="4" name="Content Placeholder 3"/>
          <p:cNvSpPr>
            <a:spLocks noGrp="1"/>
          </p:cNvSpPr>
          <p:nvPr>
            <p:ph idx="1"/>
          </p:nvPr>
        </p:nvSpPr>
        <p:spPr>
          <a:xfrm>
            <a:off x="457200" y="2070100"/>
            <a:ext cx="8229600" cy="4406900"/>
          </a:xfrm>
        </p:spPr>
        <p:txBody>
          <a:bodyPr>
            <a:normAutofit lnSpcReduction="10000"/>
          </a:bodyPr>
          <a:lstStyle/>
          <a:p>
            <a:pPr marL="0" indent="0">
              <a:buNone/>
            </a:pPr>
            <a:r>
              <a:rPr lang="en-US" sz="3200"/>
              <a:t>Topic 1:	Maturing in Faith</a:t>
            </a:r>
          </a:p>
          <a:p>
            <a:pPr marL="0" indent="0">
              <a:buNone/>
            </a:pPr>
            <a:r>
              <a:rPr lang="en-US" sz="3200"/>
              <a:t>Topic 2:	Intergenerational Faith Formation</a:t>
            </a:r>
          </a:p>
          <a:p>
            <a:pPr marL="0" indent="0">
              <a:buNone/>
            </a:pPr>
            <a:r>
              <a:rPr lang="en-US" sz="3200"/>
              <a:t>Topic 3: 	Family Faith Formation</a:t>
            </a:r>
          </a:p>
          <a:p>
            <a:pPr marL="0" indent="0">
              <a:buNone/>
            </a:pPr>
            <a:r>
              <a:rPr lang="en-US" sz="3200"/>
              <a:t>Topic 4: 	Life Stage Faith Formation</a:t>
            </a:r>
          </a:p>
          <a:p>
            <a:pPr marL="0" indent="0">
              <a:buNone/>
            </a:pPr>
            <a:r>
              <a:rPr lang="en-US" sz="3200"/>
              <a:t>Topic 5: 	Developing a Faith Formation Plan</a:t>
            </a:r>
          </a:p>
          <a:p>
            <a:pPr marL="0" indent="0">
              <a:buNone/>
            </a:pPr>
            <a:endParaRPr lang="en-US" sz="3200"/>
          </a:p>
          <a:p>
            <a:pPr marL="0" indent="0">
              <a:buNone/>
            </a:pPr>
            <a:r>
              <a:rPr lang="en-US" sz="3200"/>
              <a:t>Homework: </a:t>
            </a:r>
          </a:p>
          <a:p>
            <a:pPr marL="0" indent="0">
              <a:buNone/>
            </a:pPr>
            <a:r>
              <a:rPr lang="en-US" sz="3200"/>
              <a:t>Designing a Faith Formation Plan</a:t>
            </a:r>
          </a:p>
        </p:txBody>
      </p:sp>
    </p:spTree>
    <p:extLst>
      <p:ext uri="{BB962C8B-B14F-4D97-AF65-F5344CB8AC3E}">
        <p14:creationId xmlns:p14="http://schemas.microsoft.com/office/powerpoint/2010/main" val="300408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Forming Faith: Family</a:t>
            </a:r>
          </a:p>
        </p:txBody>
      </p:sp>
      <p:sp>
        <p:nvSpPr>
          <p:cNvPr id="3" name="Content Placeholder 2"/>
          <p:cNvSpPr>
            <a:spLocks noGrp="1"/>
          </p:cNvSpPr>
          <p:nvPr>
            <p:ph idx="4294967295"/>
          </p:nvPr>
        </p:nvSpPr>
        <p:spPr>
          <a:xfrm>
            <a:off x="4313363" y="1524000"/>
            <a:ext cx="4510420" cy="5099539"/>
          </a:xfrm>
        </p:spPr>
        <p:txBody>
          <a:bodyPr>
            <a:normAutofit/>
          </a:bodyPr>
          <a:lstStyle/>
          <a:p>
            <a:pPr marL="457200" indent="-457200">
              <a:spcBef>
                <a:spcPts val="0"/>
              </a:spcBef>
              <a:buFont typeface="Wingdings" charset="2"/>
              <a:buChar char=""/>
            </a:pPr>
            <a:r>
              <a:rPr lang="en-US" dirty="0">
                <a:solidFill>
                  <a:srgbClr val="000000"/>
                </a:solidFill>
              </a:rPr>
              <a:t>Primary Influence on transmission of religious faith and practice: Parents &amp; Family</a:t>
            </a:r>
          </a:p>
          <a:p>
            <a:pPr marL="457200" indent="-457200">
              <a:spcBef>
                <a:spcPts val="0"/>
              </a:spcBef>
              <a:buFont typeface="Wingdings" charset="2"/>
              <a:buChar char=""/>
            </a:pPr>
            <a:r>
              <a:rPr lang="en-US" dirty="0">
                <a:solidFill>
                  <a:srgbClr val="000000"/>
                </a:solidFill>
              </a:rPr>
              <a:t>D</a:t>
            </a:r>
            <a:r>
              <a:rPr lang="en-US" dirty="0"/>
              <a:t>ay-to-day religious practices of the family and the ways parents model their faith and share it in conversation, collaboration, and exposure to outside religious opportunities </a:t>
            </a:r>
            <a:endParaRPr lang="en-US" dirty="0">
              <a:solidFill>
                <a:srgbClr val="000000"/>
              </a:solidFill>
            </a:endParaRPr>
          </a:p>
          <a:p>
            <a:pPr marL="0" indent="0">
              <a:spcBef>
                <a:spcPts val="0"/>
              </a:spcBef>
              <a:buNone/>
            </a:pPr>
            <a:endParaRPr lang="en-US" dirty="0">
              <a:solidFill>
                <a:srgbClr val="000000"/>
              </a:solidFill>
            </a:endParaRPr>
          </a:p>
          <a:p>
            <a:pPr marL="457200" indent="-457200">
              <a:spcBef>
                <a:spcPts val="0"/>
              </a:spcBef>
              <a:buFont typeface="Wingdings" charset="2"/>
              <a:buChar char=""/>
            </a:pPr>
            <a:r>
              <a:rPr lang="en-US" dirty="0">
                <a:solidFill>
                  <a:srgbClr val="000000"/>
                </a:solidFill>
              </a:rPr>
              <a:t>Secondary Influence: The Congregation and Significant Adults </a:t>
            </a:r>
          </a:p>
        </p:txBody>
      </p:sp>
      <p:pic>
        <p:nvPicPr>
          <p:cNvPr id="4" name="Picture 3" descr="marquand_worship_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8" y="4235435"/>
            <a:ext cx="3820968" cy="2388105"/>
          </a:xfrm>
          <a:prstGeom prst="rect">
            <a:avLst/>
          </a:prstGeom>
        </p:spPr>
      </p:pic>
      <p:pic>
        <p:nvPicPr>
          <p:cNvPr id="5" name="Picture 4" descr="paren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650" y="1524000"/>
            <a:ext cx="2645646" cy="2645646"/>
          </a:xfrm>
          <a:prstGeom prst="rect">
            <a:avLst/>
          </a:prstGeom>
        </p:spPr>
      </p:pic>
    </p:spTree>
    <p:extLst>
      <p:ext uri="{BB962C8B-B14F-4D97-AF65-F5344CB8AC3E}">
        <p14:creationId xmlns:p14="http://schemas.microsoft.com/office/powerpoint/2010/main" val="2816838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Makes a Difference?</a:t>
            </a:r>
          </a:p>
        </p:txBody>
      </p:sp>
      <p:sp>
        <p:nvSpPr>
          <p:cNvPr id="3" name="Content Placeholder 2"/>
          <p:cNvSpPr>
            <a:spLocks noGrp="1"/>
          </p:cNvSpPr>
          <p:nvPr>
            <p:ph idx="1"/>
          </p:nvPr>
        </p:nvSpPr>
        <p:spPr>
          <a:xfrm>
            <a:off x="2844016" y="1600200"/>
            <a:ext cx="5842784" cy="5108536"/>
          </a:xfrm>
        </p:spPr>
        <p:txBody>
          <a:bodyPr>
            <a:normAutofit/>
          </a:bodyPr>
          <a:lstStyle/>
          <a:p>
            <a:pPr marL="0" indent="0" algn="ctr">
              <a:spcBef>
                <a:spcPts val="0"/>
              </a:spcBef>
              <a:buNone/>
            </a:pPr>
            <a:r>
              <a:rPr lang="en-US" sz="2800" i="1" dirty="0"/>
              <a:t>The primary mechanisms by which Catholic identity becomes rooted in children’s lives are not Catholic schooling or sacramental preparation, but rather the day-to-day religious practices of the family and the ways parents model their faith and share it in conversation, collaboration, and exposure to outside religious opportunities. </a:t>
            </a:r>
            <a:endParaRPr lang="en-US" sz="2800" dirty="0">
              <a:solidFill>
                <a:srgbClr val="000000"/>
              </a:solidFill>
            </a:endParaRPr>
          </a:p>
          <a:p>
            <a:pPr marL="0" indent="0" algn="ctr">
              <a:spcBef>
                <a:spcPts val="0"/>
              </a:spcBef>
              <a:buNone/>
            </a:pPr>
            <a:r>
              <a:rPr lang="en-US" dirty="0">
                <a:solidFill>
                  <a:srgbClr val="000000"/>
                </a:solidFill>
              </a:rPr>
              <a:t>(Burtkus and Smith)</a:t>
            </a:r>
          </a:p>
        </p:txBody>
      </p:sp>
      <p:pic>
        <p:nvPicPr>
          <p:cNvPr id="4" name="Picture 3" descr="Catholic-Parenting-Report (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656" y="2222197"/>
            <a:ext cx="2323207" cy="30065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745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0155"/>
            <a:ext cx="8229600" cy="5482059"/>
          </a:xfrm>
        </p:spPr>
        <p:txBody>
          <a:bodyPr>
            <a:noAutofit/>
          </a:bodyPr>
          <a:lstStyle/>
          <a:p>
            <a:pPr marL="0" indent="0" algn="ctr">
              <a:spcBef>
                <a:spcPts val="0"/>
              </a:spcBef>
              <a:buNone/>
            </a:pPr>
            <a:r>
              <a:rPr lang="en-US" sz="2700" i="1" dirty="0">
                <a:latin typeface="Century Gothic"/>
                <a:cs typeface="Century Gothic"/>
              </a:rPr>
              <a:t>One of the most basic suggestions of our findings is that young adults arrive at a sense of their fundamental identity and worldview not by weighing all possible intellectual arguments for and against a proposed way of life, but rather by roughly adopting the worldview of those mentors who left the deepest impression upon them—and who loved them and cared for them the most. It should come as no surprise, then, that the emergence of the new generation of dedicated young Catholics will rise and fall with the choices of their parents.</a:t>
            </a:r>
          </a:p>
          <a:p>
            <a:pPr marL="0" indent="0" algn="ctr">
              <a:spcBef>
                <a:spcPts val="0"/>
              </a:spcBef>
              <a:buNone/>
            </a:pPr>
            <a:r>
              <a:rPr lang="en-US" sz="2000" dirty="0">
                <a:solidFill>
                  <a:srgbClr val="000000"/>
                </a:solidFill>
              </a:rPr>
              <a:t>(</a:t>
            </a:r>
            <a:r>
              <a:rPr lang="en-US" sz="2000" i="1" dirty="0">
                <a:solidFill>
                  <a:srgbClr val="000000"/>
                </a:solidFill>
              </a:rPr>
              <a:t>American Catholic Religious Parenting</a:t>
            </a:r>
            <a:r>
              <a:rPr lang="en-US" sz="2000" dirty="0">
                <a:solidFill>
                  <a:srgbClr val="000000"/>
                </a:solidFill>
              </a:rPr>
              <a:t>, Burtkus and Smith)</a:t>
            </a:r>
            <a:endParaRPr lang="en-US" sz="2000" dirty="0"/>
          </a:p>
        </p:txBody>
      </p:sp>
    </p:spTree>
    <p:extLst>
      <p:ext uri="{BB962C8B-B14F-4D97-AF65-F5344CB8AC3E}">
        <p14:creationId xmlns:p14="http://schemas.microsoft.com/office/powerpoint/2010/main" val="423361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905"/>
            <a:ext cx="8229600" cy="990600"/>
          </a:xfrm>
        </p:spPr>
        <p:txBody>
          <a:bodyPr/>
          <a:lstStyle/>
          <a:p>
            <a:r>
              <a:rPr lang="en-US" dirty="0"/>
              <a:t>Practices that Make a Difference</a:t>
            </a:r>
          </a:p>
        </p:txBody>
      </p:sp>
      <p:sp>
        <p:nvSpPr>
          <p:cNvPr id="3" name="Content Placeholder 2"/>
          <p:cNvSpPr>
            <a:spLocks noGrp="1"/>
          </p:cNvSpPr>
          <p:nvPr>
            <p:ph idx="1"/>
          </p:nvPr>
        </p:nvSpPr>
        <p:spPr>
          <a:xfrm>
            <a:off x="457200" y="1419726"/>
            <a:ext cx="8229600" cy="5197642"/>
          </a:xfrm>
        </p:spPr>
        <p:txBody>
          <a:bodyPr>
            <a:normAutofit fontScale="92500" lnSpcReduction="20000"/>
          </a:bodyPr>
          <a:lstStyle/>
          <a:p>
            <a:pPr marL="457200" lvl="0" indent="-457200">
              <a:buFont typeface="+mj-lt"/>
              <a:buAutoNum type="arabicPeriod"/>
            </a:pPr>
            <a:r>
              <a:rPr lang="en-US" dirty="0"/>
              <a:t>Reading the Bible as a family and encouraging young people to read the Bible regularly</a:t>
            </a:r>
          </a:p>
          <a:p>
            <a:pPr marL="457200" lvl="0" indent="-457200">
              <a:buFont typeface="+mj-lt"/>
              <a:buAutoNum type="arabicPeriod"/>
            </a:pPr>
            <a:r>
              <a:rPr lang="en-US" dirty="0"/>
              <a:t>Praying together as a family and encouraging young people to pray personally </a:t>
            </a:r>
          </a:p>
          <a:p>
            <a:pPr marL="457200" lvl="0" indent="-457200">
              <a:buFont typeface="+mj-lt"/>
              <a:buAutoNum type="arabicPeriod"/>
            </a:pPr>
            <a:r>
              <a:rPr lang="en-US" dirty="0"/>
              <a:t>Serving people in need as a family and supporting service activities by young people</a:t>
            </a:r>
          </a:p>
          <a:p>
            <a:pPr marL="457200" lvl="0" indent="-457200">
              <a:buFont typeface="+mj-lt"/>
              <a:buAutoNum type="arabicPeriod"/>
            </a:pPr>
            <a:r>
              <a:rPr lang="en-US" dirty="0"/>
              <a:t>Participating regularly in Sunday worship as a family</a:t>
            </a:r>
          </a:p>
          <a:p>
            <a:pPr marL="457200" lvl="0" indent="-457200">
              <a:buFont typeface="+mj-lt"/>
              <a:buAutoNum type="arabicPeriod"/>
            </a:pPr>
            <a:r>
              <a:rPr lang="en-US" dirty="0"/>
              <a:t>Being involved in a faith community and serving in church as a family and as young people </a:t>
            </a:r>
          </a:p>
          <a:p>
            <a:pPr marL="457200" lvl="0" indent="-457200">
              <a:buFont typeface="+mj-lt"/>
              <a:buAutoNum type="arabicPeriod"/>
            </a:pPr>
            <a:r>
              <a:rPr lang="en-US" dirty="0"/>
              <a:t>Eating together as a family </a:t>
            </a:r>
          </a:p>
          <a:p>
            <a:pPr marL="457200" lvl="0" indent="-457200">
              <a:buFont typeface="+mj-lt"/>
              <a:buAutoNum type="arabicPeriod"/>
            </a:pPr>
            <a:r>
              <a:rPr lang="en-US" dirty="0"/>
              <a:t>Celebrating rituals and holidays at home</a:t>
            </a:r>
          </a:p>
          <a:p>
            <a:pPr marL="457200" lvl="0" indent="-457200">
              <a:buFont typeface="+mj-lt"/>
              <a:buAutoNum type="arabicPeriod"/>
            </a:pPr>
            <a:r>
              <a:rPr lang="en-US" dirty="0"/>
              <a:t>Having family conversations </a:t>
            </a:r>
          </a:p>
          <a:p>
            <a:pPr marL="457200" lvl="0" indent="-457200">
              <a:buFont typeface="+mj-lt"/>
              <a:buAutoNum type="arabicPeriod"/>
            </a:pPr>
            <a:r>
              <a:rPr lang="en-US" dirty="0"/>
              <a:t>Talking about faith, religious issues, and questions and doubts </a:t>
            </a:r>
          </a:p>
          <a:p>
            <a:pPr marL="457200" lvl="0" indent="-457200">
              <a:buFont typeface="+mj-lt"/>
              <a:buAutoNum type="arabicPeriod"/>
            </a:pPr>
            <a:r>
              <a:rPr lang="en-US" dirty="0"/>
              <a:t>Ritualizing important family moments and milestone experiences</a:t>
            </a:r>
          </a:p>
          <a:p>
            <a:pPr marL="457200" lvl="0" indent="-457200">
              <a:buFont typeface="+mj-lt"/>
              <a:buAutoNum type="arabicPeriod"/>
            </a:pPr>
            <a:r>
              <a:rPr lang="en-US" dirty="0"/>
              <a:t>Celebrating holidays and church year seasons at home</a:t>
            </a:r>
          </a:p>
          <a:p>
            <a:pPr marL="457200" lvl="0" indent="-457200">
              <a:buFont typeface="+mj-lt"/>
              <a:buAutoNum type="arabicPeriod"/>
            </a:pPr>
            <a:r>
              <a:rPr lang="en-US" dirty="0"/>
              <a:t>Providing moral instruction</a:t>
            </a:r>
          </a:p>
        </p:txBody>
      </p:sp>
    </p:spTree>
    <p:extLst>
      <p:ext uri="{BB962C8B-B14F-4D97-AF65-F5344CB8AC3E}">
        <p14:creationId xmlns:p14="http://schemas.microsoft.com/office/powerpoint/2010/main" val="332410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9782320"/>
              </p:ext>
            </p:extLst>
          </p:nvPr>
        </p:nvGraphicFramePr>
        <p:xfrm>
          <a:off x="457200" y="1357640"/>
          <a:ext cx="8147630" cy="5332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pPr algn="ctr"/>
            <a:r>
              <a:rPr lang="en-US" dirty="0"/>
              <a:t>Parental Influence </a:t>
            </a:r>
          </a:p>
        </p:txBody>
      </p:sp>
    </p:spTree>
    <p:extLst>
      <p:ext uri="{BB962C8B-B14F-4D97-AF65-F5344CB8AC3E}">
        <p14:creationId xmlns:p14="http://schemas.microsoft.com/office/powerpoint/2010/main" val="59687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442312"/>
              </p:ext>
            </p:extLst>
          </p:nvPr>
        </p:nvGraphicFramePr>
        <p:xfrm>
          <a:off x="3032240" y="1641154"/>
          <a:ext cx="5827034" cy="526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533400"/>
            <a:ext cx="8229600" cy="1203490"/>
          </a:xfrm>
        </p:spPr>
        <p:txBody>
          <a:bodyPr>
            <a:normAutofit/>
          </a:bodyPr>
          <a:lstStyle/>
          <a:p>
            <a:pPr algn="ctr"/>
            <a:r>
              <a:rPr lang="en-US" dirty="0"/>
              <a:t>Comprehensive Family Plan</a:t>
            </a:r>
            <a:br>
              <a:rPr lang="en-US" dirty="0"/>
            </a:br>
            <a:r>
              <a:rPr lang="en-US" sz="3100" i="1" dirty="0"/>
              <a:t>Children/Teens + Parents + Grandparents</a:t>
            </a:r>
          </a:p>
        </p:txBody>
      </p:sp>
      <p:sp>
        <p:nvSpPr>
          <p:cNvPr id="2" name="TextBox 1"/>
          <p:cNvSpPr txBox="1"/>
          <p:nvPr/>
        </p:nvSpPr>
        <p:spPr>
          <a:xfrm>
            <a:off x="457200" y="2515303"/>
            <a:ext cx="2953091" cy="1569660"/>
          </a:xfrm>
          <a:prstGeom prst="rect">
            <a:avLst/>
          </a:prstGeom>
          <a:noFill/>
        </p:spPr>
        <p:txBody>
          <a:bodyPr wrap="square" rtlCol="0">
            <a:spAutoFit/>
          </a:bodyPr>
          <a:lstStyle/>
          <a:p>
            <a:pPr algn="ctr"/>
            <a:r>
              <a:rPr lang="en-US" sz="3200" dirty="0">
                <a:latin typeface="Century Gothic"/>
                <a:cs typeface="Century Gothic"/>
              </a:rPr>
              <a:t>Three Elements of a Family Plan</a:t>
            </a:r>
          </a:p>
        </p:txBody>
      </p:sp>
    </p:spTree>
    <p:extLst>
      <p:ext uri="{BB962C8B-B14F-4D97-AF65-F5344CB8AC3E}">
        <p14:creationId xmlns:p14="http://schemas.microsoft.com/office/powerpoint/2010/main" val="58759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a:bodyPr>
          <a:lstStyle/>
          <a:p>
            <a:pPr algn="ctr"/>
            <a:r>
              <a:rPr lang="en-US" dirty="0"/>
              <a:t>#1. Faith Practices @ Home</a:t>
            </a:r>
          </a:p>
        </p:txBody>
      </p:sp>
      <p:sp>
        <p:nvSpPr>
          <p:cNvPr id="4" name="Content Placeholder 3"/>
          <p:cNvSpPr>
            <a:spLocks noGrp="1"/>
          </p:cNvSpPr>
          <p:nvPr>
            <p:ph idx="1"/>
          </p:nvPr>
        </p:nvSpPr>
        <p:spPr>
          <a:xfrm>
            <a:off x="457200" y="1600200"/>
            <a:ext cx="4959456" cy="3886200"/>
          </a:xfrm>
        </p:spPr>
        <p:txBody>
          <a:bodyPr>
            <a:normAutofit lnSpcReduction="10000"/>
          </a:bodyPr>
          <a:lstStyle/>
          <a:p>
            <a:pPr marL="457200" indent="-457200">
              <a:buFont typeface="+mj-lt"/>
              <a:buAutoNum type="arabicPeriod"/>
            </a:pPr>
            <a:r>
              <a:rPr lang="en-US" sz="2800" dirty="0"/>
              <a:t>Seasons of the year</a:t>
            </a:r>
          </a:p>
          <a:p>
            <a:pPr marL="457200" indent="-457200">
              <a:buFont typeface="+mj-lt"/>
              <a:buAutoNum type="arabicPeriod"/>
            </a:pPr>
            <a:r>
              <a:rPr lang="en-US" sz="2800" dirty="0"/>
              <a:t>Rituals and milestones</a:t>
            </a:r>
          </a:p>
          <a:p>
            <a:pPr marL="457200" indent="-457200">
              <a:buFont typeface="+mj-lt"/>
              <a:buAutoNum type="arabicPeriod"/>
            </a:pPr>
            <a:r>
              <a:rPr lang="en-US" sz="2800" dirty="0"/>
              <a:t>Learning the tradition</a:t>
            </a:r>
          </a:p>
          <a:p>
            <a:pPr marL="457200" indent="-457200">
              <a:buFont typeface="+mj-lt"/>
              <a:buAutoNum type="arabicPeriod"/>
            </a:pPr>
            <a:r>
              <a:rPr lang="en-US" sz="2800" dirty="0"/>
              <a:t>Prayer and spiritual </a:t>
            </a:r>
            <a:br>
              <a:rPr lang="en-US" sz="2800" dirty="0"/>
            </a:br>
            <a:r>
              <a:rPr lang="en-US" sz="2800" dirty="0"/>
              <a:t>formation </a:t>
            </a:r>
          </a:p>
          <a:p>
            <a:pPr marL="457200" indent="-457200">
              <a:buFont typeface="+mj-lt"/>
              <a:buAutoNum type="arabicPeriod"/>
            </a:pPr>
            <a:r>
              <a:rPr lang="en-US" sz="2800" dirty="0"/>
              <a:t>Reading the Bible</a:t>
            </a:r>
          </a:p>
          <a:p>
            <a:pPr marL="457200" indent="-457200">
              <a:buFont typeface="+mj-lt"/>
              <a:buAutoNum type="arabicPeriod"/>
            </a:pPr>
            <a:r>
              <a:rPr lang="en-US" sz="2800" dirty="0"/>
              <a:t>Service, justice, care for creation</a:t>
            </a:r>
          </a:p>
        </p:txBody>
      </p:sp>
      <p:pic>
        <p:nvPicPr>
          <p:cNvPr id="5" name="Picture 4" descr="shutterstock_47007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3097" y="1846967"/>
            <a:ext cx="3989078" cy="2660715"/>
          </a:xfrm>
          <a:prstGeom prst="rect">
            <a:avLst/>
          </a:prstGeom>
        </p:spPr>
      </p:pic>
      <p:graphicFrame>
        <p:nvGraphicFramePr>
          <p:cNvPr id="6" name="Diagram 5"/>
          <p:cNvGraphicFramePr/>
          <p:nvPr>
            <p:extLst/>
          </p:nvPr>
        </p:nvGraphicFramePr>
        <p:xfrm>
          <a:off x="412856" y="5809367"/>
          <a:ext cx="8230045" cy="90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431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Flowchart-How-to-Create-a-Habi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0"/>
            <a:ext cx="7157990" cy="6858000"/>
          </a:xfrm>
          <a:prstGeom prst="rect">
            <a:avLst/>
          </a:prstGeom>
        </p:spPr>
      </p:pic>
    </p:spTree>
    <p:extLst>
      <p:ext uri="{BB962C8B-B14F-4D97-AF65-F5344CB8AC3E}">
        <p14:creationId xmlns:p14="http://schemas.microsoft.com/office/powerpoint/2010/main" val="2802854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2"/>
            <a:ext cx="8229600" cy="990600"/>
          </a:xfrm>
        </p:spPr>
        <p:txBody>
          <a:bodyPr/>
          <a:lstStyle/>
          <a:p>
            <a:pPr algn="ctr"/>
            <a:r>
              <a:rPr lang="en-US" dirty="0"/>
              <a:t>How to Create a Habit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9985389"/>
              </p:ext>
            </p:extLst>
          </p:nvPr>
        </p:nvGraphicFramePr>
        <p:xfrm>
          <a:off x="637675" y="1401680"/>
          <a:ext cx="7808495" cy="4445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2FB0B4C-30E3-7B4A-9D0E-8A6D3676289B}"/>
              </a:ext>
            </a:extLst>
          </p:cNvPr>
          <p:cNvSpPr txBox="1"/>
          <p:nvPr/>
        </p:nvSpPr>
        <p:spPr>
          <a:xfrm>
            <a:off x="0" y="6204282"/>
            <a:ext cx="9144000" cy="769441"/>
          </a:xfrm>
          <a:prstGeom prst="rect">
            <a:avLst/>
          </a:prstGeom>
          <a:noFill/>
        </p:spPr>
        <p:txBody>
          <a:bodyPr wrap="square" rtlCol="0">
            <a:spAutoFit/>
          </a:bodyPr>
          <a:lstStyle/>
          <a:p>
            <a:pPr algn="ctr"/>
            <a:r>
              <a:rPr lang="en-US" sz="2200" b="1" dirty="0"/>
              <a:t>When _(cue)_, I will _(routine)_ because it provides me with __(reward)__. </a:t>
            </a:r>
          </a:p>
          <a:p>
            <a:pPr algn="ctr"/>
            <a:endParaRPr lang="en-US" sz="2200" b="1" dirty="0"/>
          </a:p>
        </p:txBody>
      </p:sp>
    </p:spTree>
    <p:extLst>
      <p:ext uri="{BB962C8B-B14F-4D97-AF65-F5344CB8AC3E}">
        <p14:creationId xmlns:p14="http://schemas.microsoft.com/office/powerpoint/2010/main" val="1439466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8-02-10 at 4.33.19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952500"/>
            <a:ext cx="8839496" cy="4406900"/>
          </a:xfrm>
          <a:prstGeom prst="rect">
            <a:avLst/>
          </a:prstGeom>
        </p:spPr>
      </p:pic>
    </p:spTree>
    <p:extLst>
      <p:ext uri="{BB962C8B-B14F-4D97-AF65-F5344CB8AC3E}">
        <p14:creationId xmlns:p14="http://schemas.microsoft.com/office/powerpoint/2010/main" val="80734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12964"/>
            <a:ext cx="9144000" cy="990600"/>
          </a:xfrm>
        </p:spPr>
        <p:txBody>
          <a:bodyPr>
            <a:normAutofit/>
          </a:bodyPr>
          <a:lstStyle/>
          <a:p>
            <a:pPr algn="ctr"/>
            <a:r>
              <a:rPr lang="en-US">
                <a:solidFill>
                  <a:srgbClr val="FFFFFF"/>
                </a:solidFill>
              </a:rPr>
              <a:t>Faith Forming Environments </a:t>
            </a:r>
          </a:p>
        </p:txBody>
      </p:sp>
      <p:graphicFrame>
        <p:nvGraphicFramePr>
          <p:cNvPr id="4" name="Diagram 3"/>
          <p:cNvGraphicFramePr/>
          <p:nvPr>
            <p:extLst>
              <p:ext uri="{D42A27DB-BD31-4B8C-83A1-F6EECF244321}">
                <p14:modId xmlns:p14="http://schemas.microsoft.com/office/powerpoint/2010/main" val="1990324441"/>
              </p:ext>
            </p:extLst>
          </p:nvPr>
        </p:nvGraphicFramePr>
        <p:xfrm>
          <a:off x="933432" y="1524000"/>
          <a:ext cx="7162800" cy="5138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808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7-08-10 at 11.25.18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28576" y="249481"/>
            <a:ext cx="3265815" cy="4036187"/>
          </a:xfrm>
          <a:prstGeom prst="rect">
            <a:avLst/>
          </a:prstGeom>
        </p:spPr>
      </p:pic>
      <p:pic>
        <p:nvPicPr>
          <p:cNvPr id="7" name="Picture 6" descr="Screen Shot 2017-08-10 at 11.25.06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331" y="0"/>
            <a:ext cx="3111324" cy="4468047"/>
          </a:xfrm>
          <a:prstGeom prst="rect">
            <a:avLst/>
          </a:prstGeom>
        </p:spPr>
      </p:pic>
      <p:pic>
        <p:nvPicPr>
          <p:cNvPr id="8" name="Picture 7" descr="Screen Shot 2017-08-10 at 11.25.12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94815" y="1338147"/>
            <a:ext cx="3313962" cy="2290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creen Shot 2017-08-10 at 11.25.12 A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7133" y="4484364"/>
            <a:ext cx="3094182" cy="2331109"/>
          </a:xfrm>
          <a:prstGeom prst="rect">
            <a:avLst/>
          </a:prstGeom>
        </p:spPr>
      </p:pic>
      <p:pic>
        <p:nvPicPr>
          <p:cNvPr id="10" name="Picture 9" descr="Screen Shot 2017-08-10 at 11.25.21 AM.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94815" y="3855673"/>
            <a:ext cx="3388110" cy="2857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6000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 UDLC Faith at Home July Edition   .pdf"/>
          <p:cNvPicPr>
            <a:picLocks noChangeAspect="1"/>
          </p:cNvPicPr>
          <p:nvPr/>
        </p:nvPicPr>
        <p:blipFill rotWithShape="1">
          <a:blip r:embed="rId2" cstate="email">
            <a:extLst>
              <a:ext uri="{28A0092B-C50C-407E-A947-70E740481C1C}">
                <a14:useLocalDpi xmlns:a14="http://schemas.microsoft.com/office/drawing/2010/main"/>
              </a:ext>
            </a:extLst>
          </a:blip>
          <a:srcRect l="9250" t="21117" r="13174" b="6762"/>
          <a:stretch/>
        </p:blipFill>
        <p:spPr>
          <a:xfrm>
            <a:off x="89128" y="300777"/>
            <a:ext cx="4111040" cy="4946116"/>
          </a:xfrm>
          <a:prstGeom prst="rect">
            <a:avLst/>
          </a:prstGeom>
        </p:spPr>
      </p:pic>
      <p:pic>
        <p:nvPicPr>
          <p:cNvPr id="4" name="Picture 3" descr="Screen Shot 2017-08-10 at 11.46.55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42039" y="1526169"/>
            <a:ext cx="5801692" cy="5243322"/>
          </a:xfrm>
          <a:prstGeom prst="rect">
            <a:avLst/>
          </a:prstGeom>
        </p:spPr>
      </p:pic>
    </p:spTree>
    <p:extLst>
      <p:ext uri="{BB962C8B-B14F-4D97-AF65-F5344CB8AC3E}">
        <p14:creationId xmlns:p14="http://schemas.microsoft.com/office/powerpoint/2010/main" val="2475308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8-02-10 at 5.16.30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3200" y="155221"/>
            <a:ext cx="5880100" cy="6435443"/>
          </a:xfrm>
          <a:prstGeom prst="rect">
            <a:avLst/>
          </a:prstGeom>
        </p:spPr>
      </p:pic>
    </p:spTree>
    <p:extLst>
      <p:ext uri="{BB962C8B-B14F-4D97-AF65-F5344CB8AC3E}">
        <p14:creationId xmlns:p14="http://schemas.microsoft.com/office/powerpoint/2010/main" val="304827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#2. Milestones throughout Life </a:t>
            </a:r>
          </a:p>
        </p:txBody>
      </p:sp>
      <p:sp>
        <p:nvSpPr>
          <p:cNvPr id="2" name="Content Placeholder 1"/>
          <p:cNvSpPr>
            <a:spLocks noGrp="1"/>
          </p:cNvSpPr>
          <p:nvPr>
            <p:ph sz="half" idx="2"/>
          </p:nvPr>
        </p:nvSpPr>
        <p:spPr>
          <a:xfrm>
            <a:off x="4800600" y="2209800"/>
            <a:ext cx="3886200" cy="4181856"/>
          </a:xfrm>
        </p:spPr>
        <p:txBody>
          <a:bodyPr>
            <a:normAutofit/>
          </a:bodyPr>
          <a:lstStyle/>
          <a:p>
            <a:pPr marL="514350" indent="-514350">
              <a:buFont typeface="+mj-lt"/>
              <a:buAutoNum type="arabicPeriod"/>
            </a:pPr>
            <a:r>
              <a:rPr lang="en-US" dirty="0"/>
              <a:t>Ritual and blessing</a:t>
            </a:r>
          </a:p>
          <a:p>
            <a:pPr marL="514350" indent="-514350">
              <a:buFont typeface="+mj-lt"/>
              <a:buAutoNum type="arabicPeriod"/>
            </a:pPr>
            <a:r>
              <a:rPr lang="en-US" dirty="0"/>
              <a:t>Home celebration/blessing</a:t>
            </a:r>
          </a:p>
          <a:p>
            <a:pPr marL="514350" indent="-514350">
              <a:buFont typeface="+mj-lt"/>
              <a:buAutoNum type="arabicPeriod"/>
            </a:pPr>
            <a:r>
              <a:rPr lang="en-US" dirty="0"/>
              <a:t>Learning program </a:t>
            </a:r>
            <a:r>
              <a:rPr lang="mr-IN" dirty="0"/>
              <a:t>–</a:t>
            </a:r>
            <a:endParaRPr lang="en-US" dirty="0"/>
          </a:p>
          <a:p>
            <a:pPr marL="514350" indent="-514350">
              <a:buFont typeface="+mj-lt"/>
              <a:buAutoNum type="arabicPeriod"/>
            </a:pPr>
            <a:r>
              <a:rPr lang="en-US" dirty="0"/>
              <a:t>Symbol</a:t>
            </a:r>
          </a:p>
          <a:p>
            <a:pPr marL="514350" indent="-514350">
              <a:buFont typeface="+mj-lt"/>
              <a:buAutoNum type="arabicPeriod"/>
            </a:pPr>
            <a:r>
              <a:rPr lang="en-US" dirty="0"/>
              <a:t>Supporting continued growth</a:t>
            </a:r>
          </a:p>
        </p:txBody>
      </p:sp>
      <p:pic>
        <p:nvPicPr>
          <p:cNvPr id="4" name="Picture 3" descr="business-mileston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900" y="1673352"/>
            <a:ext cx="4406900" cy="3597148"/>
          </a:xfrm>
          <a:prstGeom prst="rect">
            <a:avLst/>
          </a:prstGeom>
        </p:spPr>
      </p:pic>
    </p:spTree>
    <p:extLst>
      <p:ext uri="{BB962C8B-B14F-4D97-AF65-F5344CB8AC3E}">
        <p14:creationId xmlns:p14="http://schemas.microsoft.com/office/powerpoint/2010/main" val="3016020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Milestones</a:t>
            </a:r>
          </a:p>
        </p:txBody>
      </p:sp>
      <p:sp>
        <p:nvSpPr>
          <p:cNvPr id="61443" name="Rectangle 3"/>
          <p:cNvSpPr>
            <a:spLocks noGrp="1" noChangeArrowheads="1"/>
          </p:cNvSpPr>
          <p:nvPr>
            <p:ph sz="half" idx="1"/>
          </p:nvPr>
        </p:nvSpPr>
        <p:spPr/>
        <p:txBody>
          <a:bodyPr>
            <a:noAutofit/>
          </a:bodyPr>
          <a:lstStyle/>
          <a:p>
            <a:pPr marL="457200" lvl="1" indent="-457200">
              <a:lnSpc>
                <a:spcPct val="90000"/>
              </a:lnSpc>
              <a:buFont typeface="Wingdings" charset="2"/>
              <a:buChar char=""/>
            </a:pPr>
            <a:r>
              <a:rPr lang="en-US" sz="2800" dirty="0">
                <a:solidFill>
                  <a:schemeClr val="tx1"/>
                </a:solidFill>
              </a:rPr>
              <a:t>Birth / Baptism</a:t>
            </a:r>
          </a:p>
          <a:p>
            <a:pPr marL="457200" lvl="1" indent="-457200">
              <a:lnSpc>
                <a:spcPct val="90000"/>
              </a:lnSpc>
              <a:buFont typeface="Wingdings" charset="2"/>
              <a:buChar char=""/>
            </a:pPr>
            <a:r>
              <a:rPr lang="en-US" sz="2800" dirty="0"/>
              <a:t>Baptism anniversaries</a:t>
            </a:r>
          </a:p>
          <a:p>
            <a:pPr marL="457200" lvl="1" indent="-457200">
              <a:lnSpc>
                <a:spcPct val="90000"/>
              </a:lnSpc>
              <a:buFont typeface="Wingdings" charset="2"/>
              <a:buChar char=""/>
            </a:pPr>
            <a:r>
              <a:rPr lang="en-US" sz="2800" dirty="0">
                <a:solidFill>
                  <a:schemeClr val="tx1"/>
                </a:solidFill>
              </a:rPr>
              <a:t>First prayers</a:t>
            </a:r>
          </a:p>
          <a:p>
            <a:pPr marL="457200" lvl="1" indent="-457200">
              <a:lnSpc>
                <a:spcPct val="90000"/>
              </a:lnSpc>
              <a:buFont typeface="Wingdings" charset="2"/>
              <a:buChar char=""/>
            </a:pPr>
            <a:r>
              <a:rPr lang="en-US" sz="2800" dirty="0"/>
              <a:t>First Bible stories</a:t>
            </a:r>
            <a:r>
              <a:rPr lang="en-US" sz="2800" dirty="0">
                <a:solidFill>
                  <a:schemeClr val="tx1"/>
                </a:solidFill>
              </a:rPr>
              <a:t>  </a:t>
            </a:r>
          </a:p>
          <a:p>
            <a:pPr marL="457200" lvl="1" indent="-457200">
              <a:lnSpc>
                <a:spcPct val="90000"/>
              </a:lnSpc>
              <a:buFont typeface="Wingdings" charset="2"/>
              <a:buChar char=""/>
            </a:pPr>
            <a:r>
              <a:rPr lang="en-US" sz="2800" dirty="0">
                <a:solidFill>
                  <a:schemeClr val="tx1"/>
                </a:solidFill>
              </a:rPr>
              <a:t>Starting </a:t>
            </a:r>
            <a:r>
              <a:rPr lang="en-US" sz="2800" dirty="0"/>
              <a:t>s</a:t>
            </a:r>
            <a:r>
              <a:rPr lang="en-US" sz="2800" dirty="0">
                <a:solidFill>
                  <a:schemeClr val="tx1"/>
                </a:solidFill>
              </a:rPr>
              <a:t>chool </a:t>
            </a:r>
            <a:r>
              <a:rPr lang="en-US" sz="2800" dirty="0"/>
              <a:t>y</a:t>
            </a:r>
            <a:r>
              <a:rPr lang="en-US" sz="2800" dirty="0">
                <a:solidFill>
                  <a:schemeClr val="tx1"/>
                </a:solidFill>
              </a:rPr>
              <a:t>ear</a:t>
            </a:r>
          </a:p>
          <a:p>
            <a:pPr lvl="1" indent="-457200">
              <a:lnSpc>
                <a:spcPct val="90000"/>
              </a:lnSpc>
              <a:buFont typeface="Wingdings" charset="2"/>
              <a:buChar char=""/>
            </a:pPr>
            <a:r>
              <a:rPr lang="en-US" sz="2800" dirty="0"/>
              <a:t>Receiving a first Bible</a:t>
            </a:r>
          </a:p>
          <a:p>
            <a:pPr marL="457200" lvl="1" indent="-457200">
              <a:lnSpc>
                <a:spcPct val="90000"/>
              </a:lnSpc>
              <a:buFont typeface="Wingdings" charset="2"/>
              <a:buChar char=""/>
            </a:pPr>
            <a:r>
              <a:rPr lang="en-US" sz="2800" dirty="0">
                <a:solidFill>
                  <a:schemeClr val="tx1"/>
                </a:solidFill>
              </a:rPr>
              <a:t>First Communion</a:t>
            </a:r>
          </a:p>
          <a:p>
            <a:pPr marL="457200" lvl="1" indent="-457200">
              <a:lnSpc>
                <a:spcPct val="80000"/>
              </a:lnSpc>
              <a:buFont typeface="Wingdings" charset="2"/>
              <a:buChar char=""/>
            </a:pPr>
            <a:r>
              <a:rPr lang="en-US" sz="2800" dirty="0">
                <a:solidFill>
                  <a:schemeClr val="tx1"/>
                </a:solidFill>
              </a:rPr>
              <a:t>Confirmation</a:t>
            </a:r>
          </a:p>
          <a:p>
            <a:pPr marL="457200" lvl="1" indent="-457200">
              <a:lnSpc>
                <a:spcPct val="80000"/>
              </a:lnSpc>
              <a:buFont typeface="Wingdings" charset="2"/>
              <a:buChar char=""/>
            </a:pPr>
            <a:r>
              <a:rPr lang="en-US" sz="2800" dirty="0">
                <a:solidFill>
                  <a:schemeClr val="tx1"/>
                </a:solidFill>
              </a:rPr>
              <a:t>Graduation</a:t>
            </a:r>
          </a:p>
        </p:txBody>
      </p:sp>
      <p:sp>
        <p:nvSpPr>
          <p:cNvPr id="2" name="Content Placeholder 1"/>
          <p:cNvSpPr>
            <a:spLocks noGrp="1"/>
          </p:cNvSpPr>
          <p:nvPr>
            <p:ph sz="half" idx="2"/>
          </p:nvPr>
        </p:nvSpPr>
        <p:spPr/>
        <p:txBody>
          <a:bodyPr/>
          <a:lstStyle/>
          <a:p>
            <a:pPr marL="514350" indent="-514350">
              <a:buFont typeface="+mj-lt"/>
              <a:buAutoNum type="arabicPeriod"/>
            </a:pPr>
            <a:r>
              <a:rPr lang="en-US" dirty="0"/>
              <a:t>Church ritual/blessing</a:t>
            </a:r>
          </a:p>
          <a:p>
            <a:pPr marL="514350" indent="-514350">
              <a:buFont typeface="+mj-lt"/>
              <a:buAutoNum type="arabicPeriod"/>
            </a:pPr>
            <a:r>
              <a:rPr lang="en-US" dirty="0"/>
              <a:t>Home celebration/blessing</a:t>
            </a:r>
          </a:p>
          <a:p>
            <a:pPr marL="514350" indent="-514350">
              <a:buFont typeface="+mj-lt"/>
              <a:buAutoNum type="arabicPeriod"/>
            </a:pPr>
            <a:r>
              <a:rPr lang="en-US" dirty="0"/>
              <a:t>Learning program </a:t>
            </a:r>
            <a:r>
              <a:rPr lang="mr-IN" dirty="0"/>
              <a:t>–</a:t>
            </a:r>
            <a:r>
              <a:rPr lang="en-US" dirty="0"/>
              <a:t> at church or home</a:t>
            </a:r>
          </a:p>
          <a:p>
            <a:pPr marL="514350" indent="-514350">
              <a:buFont typeface="+mj-lt"/>
              <a:buAutoNum type="arabicPeriod"/>
            </a:pPr>
            <a:r>
              <a:rPr lang="en-US" dirty="0"/>
              <a:t>Symbol</a:t>
            </a:r>
          </a:p>
          <a:p>
            <a:pPr marL="514350" indent="-514350">
              <a:buFont typeface="+mj-lt"/>
              <a:buAutoNum type="arabicPeriod"/>
            </a:pPr>
            <a:r>
              <a:rPr lang="en-US" dirty="0"/>
              <a:t>Supporting continued growth</a:t>
            </a:r>
          </a:p>
        </p:txBody>
      </p:sp>
    </p:spTree>
    <p:extLst>
      <p:ext uri="{BB962C8B-B14F-4D97-AF65-F5344CB8AC3E}">
        <p14:creationId xmlns:p14="http://schemas.microsoft.com/office/powerpoint/2010/main" val="3246382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Faith through Milestones</a:t>
            </a:r>
          </a:p>
        </p:txBody>
      </p:sp>
      <p:sp>
        <p:nvSpPr>
          <p:cNvPr id="8" name="Content Placeholder 7"/>
          <p:cNvSpPr>
            <a:spLocks noGrp="1"/>
          </p:cNvSpPr>
          <p:nvPr>
            <p:ph idx="1"/>
          </p:nvPr>
        </p:nvSpPr>
        <p:spPr>
          <a:xfrm>
            <a:off x="498476" y="1701801"/>
            <a:ext cx="7556313" cy="4902200"/>
          </a:xfrm>
        </p:spPr>
        <p:txBody>
          <a:bodyPr>
            <a:normAutofit fontScale="92500" lnSpcReduction="10000"/>
          </a:bodyPr>
          <a:lstStyle/>
          <a:p>
            <a:pPr marL="457200" lvl="0" indent="-457200" hangingPunct="0">
              <a:lnSpc>
                <a:spcPct val="110000"/>
              </a:lnSpc>
              <a:spcBef>
                <a:spcPts val="200"/>
              </a:spcBef>
              <a:buFont typeface="+mj-lt"/>
              <a:buAutoNum type="arabicPeriod"/>
            </a:pPr>
            <a:r>
              <a:rPr lang="en-US" sz="2600" dirty="0">
                <a:solidFill>
                  <a:srgbClr val="000000"/>
                </a:solidFill>
              </a:rPr>
              <a:t>a ritual celebration or a blessing marking the milestone with the whole church community </a:t>
            </a:r>
          </a:p>
          <a:p>
            <a:pPr marL="457200" lvl="0" indent="-457200" hangingPunct="0">
              <a:lnSpc>
                <a:spcPct val="110000"/>
              </a:lnSpc>
              <a:spcBef>
                <a:spcPts val="200"/>
              </a:spcBef>
              <a:buFont typeface="+mj-lt"/>
              <a:buAutoNum type="arabicPeriod"/>
            </a:pPr>
            <a:r>
              <a:rPr lang="en-US" sz="2600" dirty="0">
                <a:solidFill>
                  <a:srgbClr val="000000"/>
                </a:solidFill>
              </a:rPr>
              <a:t>a home ritual celebration or blessing marking the milestone</a:t>
            </a:r>
          </a:p>
          <a:p>
            <a:pPr marL="457200" lvl="0" indent="-457200" hangingPunct="0">
              <a:lnSpc>
                <a:spcPct val="110000"/>
              </a:lnSpc>
              <a:spcBef>
                <a:spcPts val="200"/>
              </a:spcBef>
              <a:buFont typeface="+mj-lt"/>
              <a:buAutoNum type="arabicPeriod"/>
            </a:pPr>
            <a:r>
              <a:rPr lang="en-US" sz="2600" dirty="0">
                <a:solidFill>
                  <a:srgbClr val="000000"/>
                </a:solidFill>
              </a:rPr>
              <a:t>a learning program, often for the whole family or intergenerational, that prepares the individual and the whole family for the milestone and for faith practice at home </a:t>
            </a:r>
          </a:p>
          <a:p>
            <a:pPr marL="457200" lvl="0" indent="-457200" hangingPunct="0">
              <a:lnSpc>
                <a:spcPct val="110000"/>
              </a:lnSpc>
              <a:spcBef>
                <a:spcPts val="200"/>
              </a:spcBef>
              <a:buFont typeface="+mj-lt"/>
              <a:buAutoNum type="arabicPeriod"/>
            </a:pPr>
            <a:r>
              <a:rPr lang="en-US" sz="2600" dirty="0">
                <a:solidFill>
                  <a:srgbClr val="000000"/>
                </a:solidFill>
              </a:rPr>
              <a:t>a tangible, visible reminder or symbol of the occasion being marked</a:t>
            </a:r>
          </a:p>
          <a:p>
            <a:pPr marL="457200" lvl="0" indent="-457200" hangingPunct="0">
              <a:lnSpc>
                <a:spcPct val="110000"/>
              </a:lnSpc>
              <a:spcBef>
                <a:spcPts val="200"/>
              </a:spcBef>
              <a:buFont typeface="+mj-lt"/>
              <a:buAutoNum type="arabicPeriod"/>
            </a:pPr>
            <a:r>
              <a:rPr lang="en-US" sz="2600" dirty="0">
                <a:solidFill>
                  <a:srgbClr val="000000"/>
                </a:solidFill>
              </a:rPr>
              <a:t>resources to support continuing faith growth and practice after the milestone</a:t>
            </a:r>
          </a:p>
          <a:p>
            <a:pPr marL="457200" indent="-457200">
              <a:lnSpc>
                <a:spcPct val="110000"/>
              </a:lnSpc>
              <a:spcBef>
                <a:spcPts val="200"/>
              </a:spcBef>
              <a:buNone/>
            </a:pPr>
            <a:endParaRPr lang="en-US" sz="2400" dirty="0">
              <a:solidFill>
                <a:srgbClr val="000000"/>
              </a:solidFill>
            </a:endParaRPr>
          </a:p>
        </p:txBody>
      </p:sp>
    </p:spTree>
    <p:extLst>
      <p:ext uri="{BB962C8B-B14F-4D97-AF65-F5344CB8AC3E}">
        <p14:creationId xmlns:p14="http://schemas.microsoft.com/office/powerpoint/2010/main" val="2667883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FF"/>
                </a:solidFill>
              </a:rPr>
              <a:t>Forming Faith through Milestones</a:t>
            </a:r>
            <a:endParaRPr lang="en-US" sz="2700" dirty="0">
              <a:solidFill>
                <a:srgbClr val="FFFFFF"/>
              </a:solidFill>
            </a:endParaRPr>
          </a:p>
        </p:txBody>
      </p:sp>
      <p:graphicFrame>
        <p:nvGraphicFramePr>
          <p:cNvPr id="4" name="Diagram 3"/>
          <p:cNvGraphicFramePr/>
          <p:nvPr>
            <p:extLst>
              <p:ext uri="{D42A27DB-BD31-4B8C-83A1-F6EECF244321}">
                <p14:modId xmlns:p14="http://schemas.microsoft.com/office/powerpoint/2010/main" val="921117162"/>
              </p:ext>
            </p:extLst>
          </p:nvPr>
        </p:nvGraphicFramePr>
        <p:xfrm>
          <a:off x="151971" y="2127690"/>
          <a:ext cx="8818348" cy="424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498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oted_in_faith_booklet_2013_14_interactive_Page_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7518" y="1914891"/>
            <a:ext cx="2382583" cy="3682175"/>
          </a:xfrm>
          <a:prstGeom prst="rect">
            <a:avLst/>
          </a:prstGeom>
          <a:ln>
            <a:noFill/>
          </a:ln>
          <a:effectLst>
            <a:outerShdw blurRad="292100" dist="139700" dir="2700000" algn="tl" rotWithShape="0">
              <a:srgbClr val="333333">
                <a:alpha val="65000"/>
              </a:srgbClr>
            </a:outerShdw>
          </a:effectLst>
        </p:spPr>
      </p:pic>
      <p:pic>
        <p:nvPicPr>
          <p:cNvPr id="5" name="Picture 4" descr="rooted_in_faith_booklet_2013_14_interactive_Page_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44901" y="1470391"/>
            <a:ext cx="4266478" cy="4862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pPr algn="ctr"/>
            <a:r>
              <a:rPr lang="en-US" dirty="0"/>
              <a:t>Forming Faith through Milestones</a:t>
            </a:r>
          </a:p>
        </p:txBody>
      </p:sp>
    </p:spTree>
    <p:extLst>
      <p:ext uri="{BB962C8B-B14F-4D97-AF65-F5344CB8AC3E}">
        <p14:creationId xmlns:p14="http://schemas.microsoft.com/office/powerpoint/2010/main" val="1041382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7-08-10 at 11.36.11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29065" y="305003"/>
            <a:ext cx="4150308" cy="6183420"/>
          </a:xfrm>
          <a:prstGeom prst="rect">
            <a:avLst/>
          </a:prstGeom>
        </p:spPr>
      </p:pic>
    </p:spTree>
    <p:extLst>
      <p:ext uri="{BB962C8B-B14F-4D97-AF65-F5344CB8AC3E}">
        <p14:creationId xmlns:p14="http://schemas.microsoft.com/office/powerpoint/2010/main" val="1057838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995176">
            <a:off x="570697" y="1532584"/>
            <a:ext cx="3815202" cy="49322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6755">
            <a:off x="4907147" y="1431845"/>
            <a:ext cx="3876815" cy="50021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p:txBody>
          <a:bodyPr/>
          <a:lstStyle/>
          <a:p>
            <a:pPr algn="ctr"/>
            <a:r>
              <a:rPr lang="en-US" dirty="0"/>
              <a:t>Forming Faith through Milestones</a:t>
            </a:r>
          </a:p>
        </p:txBody>
      </p:sp>
    </p:spTree>
    <p:extLst>
      <p:ext uri="{BB962C8B-B14F-4D97-AF65-F5344CB8AC3E}">
        <p14:creationId xmlns:p14="http://schemas.microsoft.com/office/powerpoint/2010/main" val="427521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89000"/>
          </a:xfrm>
        </p:spPr>
        <p:txBody>
          <a:bodyPr/>
          <a:lstStyle/>
          <a:p>
            <a:pPr algn="ctr"/>
            <a:r>
              <a:rPr lang="en-US"/>
              <a:t>Lifelong Faith Formation</a:t>
            </a:r>
          </a:p>
        </p:txBody>
      </p:sp>
      <p:graphicFrame>
        <p:nvGraphicFramePr>
          <p:cNvPr id="3" name="Diagram 2"/>
          <p:cNvGraphicFramePr/>
          <p:nvPr>
            <p:extLst/>
          </p:nvPr>
        </p:nvGraphicFramePr>
        <p:xfrm>
          <a:off x="203200" y="1473200"/>
          <a:ext cx="86868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70000" y="5861328"/>
            <a:ext cx="6413500" cy="707886"/>
          </a:xfrm>
          <a:prstGeom prst="rect">
            <a:avLst/>
          </a:prstGeom>
          <a:noFill/>
        </p:spPr>
        <p:txBody>
          <a:bodyPr wrap="square" rtlCol="0">
            <a:spAutoFit/>
          </a:bodyPr>
          <a:lstStyle/>
          <a:p>
            <a:pPr algn="ctr"/>
            <a:r>
              <a:rPr lang="en-US" sz="4000">
                <a:solidFill>
                  <a:srgbClr val="FFFFFF"/>
                </a:solidFill>
                <a:latin typeface="Century Gothic"/>
                <a:cs typeface="Century Gothic"/>
              </a:rPr>
              <a:t>Family</a:t>
            </a:r>
          </a:p>
        </p:txBody>
      </p:sp>
    </p:spTree>
    <p:extLst>
      <p:ext uri="{BB962C8B-B14F-4D97-AF65-F5344CB8AC3E}">
        <p14:creationId xmlns:p14="http://schemas.microsoft.com/office/powerpoint/2010/main" val="1023126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089769">
            <a:off x="460696" y="1692514"/>
            <a:ext cx="3670682" cy="4728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68600" y="14154150"/>
            <a:ext cx="9779000" cy="733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pPr algn="ctr"/>
            <a:r>
              <a:rPr lang="en-US" dirty="0"/>
              <a:t>Forming Faith through Milestones</a:t>
            </a:r>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04544">
            <a:off x="4988045" y="1737889"/>
            <a:ext cx="3749925" cy="4829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90124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 Celebrating Seasons</a:t>
            </a:r>
          </a:p>
        </p:txBody>
      </p:sp>
      <p:sp>
        <p:nvSpPr>
          <p:cNvPr id="4" name="Text Placeholder 3"/>
          <p:cNvSpPr>
            <a:spLocks noGrp="1"/>
          </p:cNvSpPr>
          <p:nvPr>
            <p:ph type="body" idx="1"/>
          </p:nvPr>
        </p:nvSpPr>
        <p:spPr>
          <a:solidFill>
            <a:srgbClr val="0000FF"/>
          </a:solidFill>
        </p:spPr>
        <p:txBody>
          <a:bodyPr>
            <a:normAutofit/>
          </a:bodyPr>
          <a:lstStyle/>
          <a:p>
            <a:pPr algn="ctr"/>
            <a:r>
              <a:rPr lang="en-US" sz="2800" b="1" dirty="0">
                <a:solidFill>
                  <a:srgbClr val="FFFFFF"/>
                </a:solidFill>
              </a:rPr>
              <a:t>Calendar Year</a:t>
            </a:r>
          </a:p>
        </p:txBody>
      </p:sp>
      <p:sp>
        <p:nvSpPr>
          <p:cNvPr id="6" name="Content Placeholder 5"/>
          <p:cNvSpPr>
            <a:spLocks noGrp="1"/>
          </p:cNvSpPr>
          <p:nvPr>
            <p:ph sz="half" idx="2"/>
          </p:nvPr>
        </p:nvSpPr>
        <p:spPr>
          <a:prstGeom prst="rect">
            <a:avLst/>
          </a:prstGeom>
        </p:spPr>
        <p:txBody>
          <a:bodyPr>
            <a:normAutofit lnSpcReduction="10000"/>
          </a:bodyPr>
          <a:lstStyle/>
          <a:p>
            <a:pPr hangingPunct="0">
              <a:spcBef>
                <a:spcPts val="0"/>
              </a:spcBef>
            </a:pPr>
            <a:r>
              <a:rPr lang="en-US" sz="2000" dirty="0">
                <a:solidFill>
                  <a:srgbClr val="000000"/>
                </a:solidFill>
              </a:rPr>
              <a:t>New Year’s Eve and Day</a:t>
            </a:r>
          </a:p>
          <a:p>
            <a:pPr hangingPunct="0">
              <a:spcBef>
                <a:spcPts val="0"/>
              </a:spcBef>
            </a:pPr>
            <a:r>
              <a:rPr lang="en-US" sz="2000" dirty="0">
                <a:solidFill>
                  <a:srgbClr val="000000"/>
                </a:solidFill>
              </a:rPr>
              <a:t>Martin Luther King Jr. Day</a:t>
            </a:r>
          </a:p>
          <a:p>
            <a:pPr hangingPunct="0">
              <a:spcBef>
                <a:spcPts val="0"/>
              </a:spcBef>
            </a:pPr>
            <a:r>
              <a:rPr lang="en-US" sz="2000" dirty="0">
                <a:solidFill>
                  <a:srgbClr val="000000"/>
                </a:solidFill>
              </a:rPr>
              <a:t>Valentine’s Day</a:t>
            </a:r>
          </a:p>
          <a:p>
            <a:pPr hangingPunct="0">
              <a:spcBef>
                <a:spcPts val="0"/>
              </a:spcBef>
            </a:pPr>
            <a:r>
              <a:rPr lang="en-US" sz="2000" dirty="0">
                <a:solidFill>
                  <a:srgbClr val="000000"/>
                </a:solidFill>
              </a:rPr>
              <a:t>St. Patrick’s Day</a:t>
            </a:r>
          </a:p>
          <a:p>
            <a:pPr hangingPunct="0">
              <a:spcBef>
                <a:spcPts val="0"/>
              </a:spcBef>
            </a:pPr>
            <a:r>
              <a:rPr lang="en-US" sz="2000" dirty="0">
                <a:solidFill>
                  <a:srgbClr val="000000"/>
                </a:solidFill>
              </a:rPr>
              <a:t>Earth Day</a:t>
            </a:r>
          </a:p>
          <a:p>
            <a:pPr hangingPunct="0">
              <a:spcBef>
                <a:spcPts val="0"/>
              </a:spcBef>
            </a:pPr>
            <a:r>
              <a:rPr lang="en-US" sz="2000" dirty="0">
                <a:solidFill>
                  <a:srgbClr val="000000"/>
                </a:solidFill>
              </a:rPr>
              <a:t>Mother’s Day</a:t>
            </a:r>
          </a:p>
          <a:p>
            <a:pPr hangingPunct="0">
              <a:spcBef>
                <a:spcPts val="0"/>
              </a:spcBef>
            </a:pPr>
            <a:r>
              <a:rPr lang="en-US" sz="2000" dirty="0">
                <a:solidFill>
                  <a:srgbClr val="000000"/>
                </a:solidFill>
              </a:rPr>
              <a:t>Memorial Day</a:t>
            </a:r>
          </a:p>
          <a:p>
            <a:pPr hangingPunct="0">
              <a:spcBef>
                <a:spcPts val="0"/>
              </a:spcBef>
            </a:pPr>
            <a:r>
              <a:rPr lang="en-US" sz="2000" dirty="0">
                <a:solidFill>
                  <a:srgbClr val="000000"/>
                </a:solidFill>
              </a:rPr>
              <a:t>Father’s Day</a:t>
            </a:r>
          </a:p>
          <a:p>
            <a:pPr hangingPunct="0">
              <a:spcBef>
                <a:spcPts val="0"/>
              </a:spcBef>
            </a:pPr>
            <a:r>
              <a:rPr lang="en-US" sz="2000" dirty="0">
                <a:solidFill>
                  <a:srgbClr val="000000"/>
                </a:solidFill>
              </a:rPr>
              <a:t>July 4 – Independence Day</a:t>
            </a:r>
          </a:p>
          <a:p>
            <a:pPr hangingPunct="0">
              <a:spcBef>
                <a:spcPts val="0"/>
              </a:spcBef>
            </a:pPr>
            <a:r>
              <a:rPr lang="en-US" sz="2000" dirty="0">
                <a:solidFill>
                  <a:srgbClr val="000000"/>
                </a:solidFill>
              </a:rPr>
              <a:t>Labor Day</a:t>
            </a:r>
          </a:p>
          <a:p>
            <a:pPr hangingPunct="0">
              <a:spcBef>
                <a:spcPts val="0"/>
              </a:spcBef>
            </a:pPr>
            <a:r>
              <a:rPr lang="en-US" sz="2000" dirty="0">
                <a:solidFill>
                  <a:srgbClr val="000000"/>
                </a:solidFill>
              </a:rPr>
              <a:t>Start of School </a:t>
            </a:r>
          </a:p>
          <a:p>
            <a:pPr hangingPunct="0">
              <a:spcBef>
                <a:spcPts val="0"/>
              </a:spcBef>
            </a:pPr>
            <a:r>
              <a:rPr lang="en-US" sz="2000" dirty="0">
                <a:solidFill>
                  <a:srgbClr val="000000"/>
                </a:solidFill>
              </a:rPr>
              <a:t>Halloween</a:t>
            </a:r>
          </a:p>
          <a:p>
            <a:pPr>
              <a:spcBef>
                <a:spcPts val="0"/>
              </a:spcBef>
            </a:pPr>
            <a:r>
              <a:rPr lang="en-US" sz="2000" dirty="0">
                <a:solidFill>
                  <a:srgbClr val="000000"/>
                </a:solidFill>
              </a:rPr>
              <a:t>Thanksgiving </a:t>
            </a:r>
          </a:p>
        </p:txBody>
      </p:sp>
      <p:sp>
        <p:nvSpPr>
          <p:cNvPr id="5" name="Text Placeholder 4"/>
          <p:cNvSpPr>
            <a:spLocks noGrp="1"/>
          </p:cNvSpPr>
          <p:nvPr>
            <p:ph type="body" sz="quarter" idx="3"/>
          </p:nvPr>
        </p:nvSpPr>
        <p:spPr>
          <a:solidFill>
            <a:schemeClr val="accent1"/>
          </a:solidFill>
        </p:spPr>
        <p:txBody>
          <a:bodyPr>
            <a:normAutofit/>
          </a:bodyPr>
          <a:lstStyle/>
          <a:p>
            <a:pPr algn="ctr"/>
            <a:r>
              <a:rPr lang="en-US" sz="2800" b="1" dirty="0">
                <a:solidFill>
                  <a:srgbClr val="FFFFFF"/>
                </a:solidFill>
              </a:rPr>
              <a:t>Church Year </a:t>
            </a:r>
          </a:p>
        </p:txBody>
      </p:sp>
      <p:sp>
        <p:nvSpPr>
          <p:cNvPr id="7" name="Content Placeholder 6"/>
          <p:cNvSpPr>
            <a:spLocks noGrp="1"/>
          </p:cNvSpPr>
          <p:nvPr>
            <p:ph sz="quarter" idx="4"/>
          </p:nvPr>
        </p:nvSpPr>
        <p:spPr>
          <a:prstGeom prst="rect">
            <a:avLst/>
          </a:prstGeom>
        </p:spPr>
        <p:txBody>
          <a:bodyPr>
            <a:normAutofit lnSpcReduction="10000"/>
          </a:bodyPr>
          <a:lstStyle/>
          <a:p>
            <a:pPr hangingPunct="0">
              <a:lnSpc>
                <a:spcPct val="120000"/>
              </a:lnSpc>
              <a:spcBef>
                <a:spcPts val="0"/>
              </a:spcBef>
            </a:pPr>
            <a:r>
              <a:rPr lang="en-US" sz="2000" dirty="0">
                <a:solidFill>
                  <a:schemeClr val="tx1"/>
                </a:solidFill>
              </a:rPr>
              <a:t>Advent</a:t>
            </a:r>
          </a:p>
          <a:p>
            <a:pPr hangingPunct="0">
              <a:lnSpc>
                <a:spcPct val="120000"/>
              </a:lnSpc>
              <a:spcBef>
                <a:spcPts val="0"/>
              </a:spcBef>
            </a:pPr>
            <a:r>
              <a:rPr lang="en-US" sz="2000" dirty="0">
                <a:solidFill>
                  <a:schemeClr val="tx1"/>
                </a:solidFill>
              </a:rPr>
              <a:t>Christmas</a:t>
            </a:r>
          </a:p>
          <a:p>
            <a:pPr hangingPunct="0">
              <a:lnSpc>
                <a:spcPct val="120000"/>
              </a:lnSpc>
              <a:spcBef>
                <a:spcPts val="0"/>
              </a:spcBef>
            </a:pPr>
            <a:r>
              <a:rPr lang="en-US" sz="2000" dirty="0">
                <a:solidFill>
                  <a:schemeClr val="tx1"/>
                </a:solidFill>
              </a:rPr>
              <a:t>Epiphany</a:t>
            </a:r>
          </a:p>
          <a:p>
            <a:pPr hangingPunct="0">
              <a:lnSpc>
                <a:spcPct val="120000"/>
              </a:lnSpc>
              <a:spcBef>
                <a:spcPts val="0"/>
              </a:spcBef>
            </a:pPr>
            <a:r>
              <a:rPr lang="en-US" sz="2000" dirty="0">
                <a:solidFill>
                  <a:schemeClr val="tx1"/>
                </a:solidFill>
              </a:rPr>
              <a:t>Ash Wednesday</a:t>
            </a:r>
          </a:p>
          <a:p>
            <a:pPr hangingPunct="0">
              <a:lnSpc>
                <a:spcPct val="120000"/>
              </a:lnSpc>
              <a:spcBef>
                <a:spcPts val="0"/>
              </a:spcBef>
            </a:pPr>
            <a:r>
              <a:rPr lang="en-US" sz="2000" dirty="0">
                <a:solidFill>
                  <a:schemeClr val="tx1"/>
                </a:solidFill>
              </a:rPr>
              <a:t>Lent</a:t>
            </a:r>
          </a:p>
          <a:p>
            <a:pPr hangingPunct="0">
              <a:lnSpc>
                <a:spcPct val="120000"/>
              </a:lnSpc>
              <a:spcBef>
                <a:spcPts val="0"/>
              </a:spcBef>
            </a:pPr>
            <a:r>
              <a:rPr lang="en-US" sz="2000" dirty="0">
                <a:solidFill>
                  <a:schemeClr val="tx1"/>
                </a:solidFill>
              </a:rPr>
              <a:t>Holy Week</a:t>
            </a:r>
          </a:p>
          <a:p>
            <a:pPr hangingPunct="0">
              <a:lnSpc>
                <a:spcPct val="120000"/>
              </a:lnSpc>
              <a:spcBef>
                <a:spcPts val="0"/>
              </a:spcBef>
            </a:pPr>
            <a:r>
              <a:rPr lang="en-US" sz="2000" dirty="0">
                <a:solidFill>
                  <a:schemeClr val="tx1"/>
                </a:solidFill>
              </a:rPr>
              <a:t>Easter</a:t>
            </a:r>
          </a:p>
          <a:p>
            <a:pPr hangingPunct="0">
              <a:lnSpc>
                <a:spcPct val="120000"/>
              </a:lnSpc>
              <a:spcBef>
                <a:spcPts val="0"/>
              </a:spcBef>
            </a:pPr>
            <a:r>
              <a:rPr lang="en-US" sz="2000" dirty="0">
                <a:solidFill>
                  <a:schemeClr val="tx1"/>
                </a:solidFill>
              </a:rPr>
              <a:t>Pentecost</a:t>
            </a:r>
          </a:p>
          <a:p>
            <a:pPr hangingPunct="0">
              <a:lnSpc>
                <a:spcPct val="120000"/>
              </a:lnSpc>
              <a:spcBef>
                <a:spcPts val="0"/>
              </a:spcBef>
            </a:pPr>
            <a:r>
              <a:rPr lang="en-US" sz="2000" dirty="0">
                <a:solidFill>
                  <a:schemeClr val="tx1"/>
                </a:solidFill>
              </a:rPr>
              <a:t>St. Francis Day–Blessing the Animals (October 4)</a:t>
            </a:r>
          </a:p>
          <a:p>
            <a:pPr hangingPunct="0">
              <a:lnSpc>
                <a:spcPct val="120000"/>
              </a:lnSpc>
              <a:spcBef>
                <a:spcPts val="0"/>
              </a:spcBef>
            </a:pPr>
            <a:r>
              <a:rPr lang="en-US" sz="2000" dirty="0">
                <a:solidFill>
                  <a:schemeClr val="tx1"/>
                </a:solidFill>
              </a:rPr>
              <a:t>All Saints and Souls (Nov 1-2)</a:t>
            </a:r>
          </a:p>
          <a:p>
            <a:pPr>
              <a:lnSpc>
                <a:spcPct val="120000"/>
              </a:lnSpc>
              <a:spcBef>
                <a:spcPts val="0"/>
              </a:spcBef>
            </a:pPr>
            <a:endParaRPr lang="en-US" sz="2000" dirty="0">
              <a:solidFill>
                <a:schemeClr val="tx1"/>
              </a:solidFill>
            </a:endParaRPr>
          </a:p>
        </p:txBody>
      </p:sp>
    </p:spTree>
    <p:extLst>
      <p:ext uri="{BB962C8B-B14F-4D97-AF65-F5344CB8AC3E}">
        <p14:creationId xmlns:p14="http://schemas.microsoft.com/office/powerpoint/2010/main" val="1532883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7-08-10 at 11.24.08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66727" y="347534"/>
            <a:ext cx="4188073" cy="6204285"/>
          </a:xfrm>
          <a:prstGeom prst="rect">
            <a:avLst/>
          </a:prstGeom>
        </p:spPr>
      </p:pic>
    </p:spTree>
    <p:extLst>
      <p:ext uri="{BB962C8B-B14F-4D97-AF65-F5344CB8AC3E}">
        <p14:creationId xmlns:p14="http://schemas.microsoft.com/office/powerpoint/2010/main" val="820215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8299"/>
            <a:ext cx="8229600" cy="1359985"/>
          </a:xfrm>
        </p:spPr>
        <p:txBody>
          <a:bodyPr>
            <a:normAutofit/>
          </a:bodyPr>
          <a:lstStyle/>
          <a:p>
            <a:pPr algn="ctr"/>
            <a:r>
              <a:rPr lang="en-US" dirty="0">
                <a:solidFill>
                  <a:srgbClr val="FFFFFF"/>
                </a:solidFill>
              </a:rPr>
              <a:t>Integrate Online  &amp; Gathered</a:t>
            </a:r>
            <a:br>
              <a:rPr lang="en-US" dirty="0">
                <a:solidFill>
                  <a:srgbClr val="FFFFFF"/>
                </a:solidFill>
              </a:rPr>
            </a:br>
            <a:r>
              <a:rPr lang="en-US" dirty="0">
                <a:solidFill>
                  <a:srgbClr val="FFFFFF"/>
                </a:solidFill>
              </a:rPr>
              <a:t>40-Day Lent Curriculum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25478690"/>
              </p:ext>
            </p:extLst>
          </p:nvPr>
        </p:nvGraphicFramePr>
        <p:xfrm>
          <a:off x="571500" y="1728285"/>
          <a:ext cx="8229600" cy="5066215"/>
        </p:xfrm>
        <a:graphic>
          <a:graphicData uri="http://schemas.openxmlformats.org/drawingml/2006/table">
            <a:tbl>
              <a:tblPr firstRow="1" bandRow="1">
                <a:tableStyleId>{1FECB4D8-DB02-4DC6-A0A2-4F2EBAE1DC90}</a:tableStyleId>
              </a:tblPr>
              <a:tblGrid>
                <a:gridCol w="2853583">
                  <a:extLst>
                    <a:ext uri="{9D8B030D-6E8A-4147-A177-3AD203B41FA5}">
                      <a16:colId xmlns:a16="http://schemas.microsoft.com/office/drawing/2014/main" val="20000"/>
                    </a:ext>
                  </a:extLst>
                </a:gridCol>
                <a:gridCol w="2632817">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2977">
                <a:tc>
                  <a:txBody>
                    <a:bodyPr/>
                    <a:lstStyle/>
                    <a:p>
                      <a:pPr algn="r"/>
                      <a:r>
                        <a:rPr lang="en-US" sz="2400" dirty="0"/>
                        <a:t>Church     </a:t>
                      </a:r>
                      <a:r>
                        <a:rPr lang="en-US" sz="2400" dirty="0">
                          <a:sym typeface="Wingdings"/>
                        </a:rPr>
                        <a:t></a:t>
                      </a:r>
                      <a:endParaRPr lang="en-US" sz="2400" dirty="0">
                        <a:latin typeface="Tw Cen MT"/>
                        <a:cs typeface="Tw Cen MT"/>
                      </a:endParaRPr>
                    </a:p>
                  </a:txBody>
                  <a:tcPr marL="78623" marR="7862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Daily &amp; Home</a:t>
                      </a:r>
                      <a:r>
                        <a:rPr lang="en-US" sz="2400" baseline="0" dirty="0"/>
                        <a:t> </a:t>
                      </a:r>
                      <a:endParaRPr lang="en-US" sz="2400" dirty="0">
                        <a:latin typeface="Tw Cen MT"/>
                        <a:cs typeface="Tw Cen MT"/>
                      </a:endParaRPr>
                    </a:p>
                  </a:txBody>
                  <a:tcPr marL="78623" marR="7862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a:sym typeface="Wingdings"/>
                        </a:rPr>
                        <a:t>      </a:t>
                      </a:r>
                      <a:r>
                        <a:rPr lang="en-US" sz="2400" dirty="0"/>
                        <a:t>Online </a:t>
                      </a:r>
                      <a:endParaRPr lang="en-US" sz="2400" dirty="0">
                        <a:latin typeface="Tw Cen MT"/>
                        <a:cs typeface="Tw Cen MT"/>
                      </a:endParaRPr>
                    </a:p>
                  </a:txBody>
                  <a:tcPr marL="78623" marR="7862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583238">
                <a:tc>
                  <a:txBody>
                    <a:bodyPr/>
                    <a:lstStyle/>
                    <a:p>
                      <a:pPr marL="342900" indent="-342900">
                        <a:buFont typeface="Arial"/>
                        <a:buChar char="•"/>
                      </a:pPr>
                      <a:r>
                        <a:rPr lang="en-US" sz="2400" kern="1200" dirty="0">
                          <a:effectLst/>
                        </a:rPr>
                        <a:t>Ash Wednesday</a:t>
                      </a:r>
                    </a:p>
                    <a:p>
                      <a:pPr marL="342900" indent="-342900">
                        <a:buFont typeface="Arial"/>
                        <a:buChar char="•"/>
                      </a:pPr>
                      <a:r>
                        <a:rPr lang="en-US" sz="2400" kern="1200" dirty="0">
                          <a:effectLst/>
                        </a:rPr>
                        <a:t>Lenten Sunday</a:t>
                      </a:r>
                      <a:r>
                        <a:rPr lang="en-US" sz="2400" kern="1200" baseline="0" dirty="0">
                          <a:effectLst/>
                        </a:rPr>
                        <a:t> liturgies</a:t>
                      </a:r>
                    </a:p>
                    <a:p>
                      <a:pPr marL="342900" indent="-342900">
                        <a:buFont typeface="Arial"/>
                        <a:buChar char="•"/>
                      </a:pPr>
                      <a:r>
                        <a:rPr lang="en-US" sz="2400" kern="1200" baseline="0" dirty="0">
                          <a:effectLst/>
                        </a:rPr>
                        <a:t>Stations of the Cross</a:t>
                      </a:r>
                      <a:endParaRPr lang="en-US" sz="2400" kern="1200" dirty="0">
                        <a:effectLst/>
                      </a:endParaRPr>
                    </a:p>
                    <a:p>
                      <a:pPr marL="342900" indent="-342900">
                        <a:buFont typeface="Arial"/>
                        <a:buChar char="•"/>
                      </a:pPr>
                      <a:r>
                        <a:rPr lang="en-US" sz="2400" kern="1200" dirty="0">
                          <a:effectLst/>
                        </a:rPr>
                        <a:t>Lenten prayer </a:t>
                      </a:r>
                    </a:p>
                    <a:p>
                      <a:pPr marL="342900" indent="-342900">
                        <a:buFont typeface="Arial"/>
                        <a:buChar char="•"/>
                      </a:pPr>
                      <a:r>
                        <a:rPr lang="en-US" sz="2400" kern="1200" dirty="0">
                          <a:effectLst/>
                        </a:rPr>
                        <a:t>Lenten retreat</a:t>
                      </a:r>
                    </a:p>
                    <a:p>
                      <a:pPr marL="342900" indent="-342900">
                        <a:buFont typeface="Arial"/>
                        <a:buChar char="•"/>
                      </a:pPr>
                      <a:r>
                        <a:rPr lang="en-US" sz="2400" kern="1200" dirty="0">
                          <a:effectLst/>
                        </a:rPr>
                        <a:t>Lenten</a:t>
                      </a:r>
                      <a:r>
                        <a:rPr lang="en-US" sz="2400" kern="1200" baseline="0" dirty="0">
                          <a:effectLst/>
                        </a:rPr>
                        <a:t> service</a:t>
                      </a:r>
                    </a:p>
                    <a:p>
                      <a:pPr marL="342900" indent="-342900">
                        <a:buFont typeface="Arial"/>
                        <a:buChar char="•"/>
                      </a:pPr>
                      <a:r>
                        <a:rPr lang="en-US" sz="2400" kern="1200" baseline="0" dirty="0">
                          <a:effectLst/>
                        </a:rPr>
                        <a:t>Lenten soup suppers</a:t>
                      </a:r>
                      <a:endParaRPr lang="en-US" sz="2400" dirty="0">
                        <a:latin typeface="Tw Cen MT"/>
                        <a:cs typeface="Tw Cen MT"/>
                      </a:endParaRPr>
                    </a:p>
                  </a:txBody>
                  <a:tcPr marL="78623" marR="7862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a:effectLst/>
                        </a:rPr>
                        <a:t>Fasting</a:t>
                      </a:r>
                    </a:p>
                    <a:p>
                      <a:pPr marL="342900" indent="-342900">
                        <a:buFont typeface="Arial"/>
                        <a:buChar char="•"/>
                      </a:pPr>
                      <a:r>
                        <a:rPr lang="en-US" sz="2400" kern="1200" dirty="0">
                          <a:effectLst/>
                        </a:rPr>
                        <a:t>Praying</a:t>
                      </a:r>
                    </a:p>
                    <a:p>
                      <a:pPr marL="342900" indent="-342900">
                        <a:buFont typeface="Arial"/>
                        <a:buChar char="•"/>
                      </a:pPr>
                      <a:r>
                        <a:rPr lang="en-US" sz="2400" kern="1200" baseline="0" dirty="0">
                          <a:effectLst/>
                        </a:rPr>
                        <a:t>Service/Almsgiving</a:t>
                      </a:r>
                    </a:p>
                    <a:p>
                      <a:pPr marL="342900" indent="-342900">
                        <a:buFont typeface="Arial"/>
                        <a:buChar char="•"/>
                      </a:pPr>
                      <a:r>
                        <a:rPr lang="en-US" sz="2400" kern="1200" baseline="0" dirty="0">
                          <a:effectLst/>
                        </a:rPr>
                        <a:t>Lectionary reflection</a:t>
                      </a:r>
                    </a:p>
                    <a:p>
                      <a:pPr marL="342900" indent="-342900">
                        <a:buFont typeface="Arial"/>
                        <a:buChar char="•"/>
                      </a:pPr>
                      <a:r>
                        <a:rPr lang="en-US" sz="2400" kern="1200" baseline="0" dirty="0">
                          <a:effectLst/>
                        </a:rPr>
                        <a:t>Family Lenten activities </a:t>
                      </a:r>
                      <a:endParaRPr lang="en-US" sz="2400" kern="1200" dirty="0">
                        <a:effectLst/>
                      </a:endParaRPr>
                    </a:p>
                    <a:p>
                      <a:pPr marL="342900" indent="-342900">
                        <a:buFont typeface="Arial"/>
                        <a:buChar char="•"/>
                      </a:pPr>
                      <a:endParaRPr lang="en-US" sz="2400" kern="1200" dirty="0">
                        <a:effectLst/>
                      </a:endParaRPr>
                    </a:p>
                    <a:p>
                      <a:r>
                        <a:rPr lang="en-US" sz="2400" kern="1200" dirty="0">
                          <a:effectLst/>
                        </a:rPr>
                        <a:t> </a:t>
                      </a:r>
                      <a:endParaRPr lang="en-US" sz="2400" kern="1200" dirty="0">
                        <a:effectLst/>
                        <a:latin typeface="Tw Cen MT"/>
                        <a:cs typeface="Tw Cen MT"/>
                      </a:endParaRPr>
                    </a:p>
                  </a:txBody>
                  <a:tcPr marL="78623" marR="7862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a:effectLst/>
                        </a:rPr>
                        <a:t>Lenten learning resources</a:t>
                      </a:r>
                    </a:p>
                    <a:p>
                      <a:pPr marL="342900" indent="-342900">
                        <a:buFont typeface="Arial"/>
                        <a:buChar char="•"/>
                      </a:pPr>
                      <a:r>
                        <a:rPr lang="en-US" sz="2400" kern="1200" dirty="0">
                          <a:effectLst/>
                        </a:rPr>
                        <a:t>Lenten calendar</a:t>
                      </a:r>
                    </a:p>
                    <a:p>
                      <a:pPr marL="342900" indent="-342900">
                        <a:buFont typeface="Arial"/>
                        <a:buChar char="•"/>
                      </a:pPr>
                      <a:r>
                        <a:rPr lang="en-US" sz="2400" kern="1200" dirty="0">
                          <a:effectLst/>
                        </a:rPr>
                        <a:t>Daily Lenten prayer</a:t>
                      </a:r>
                    </a:p>
                    <a:p>
                      <a:pPr marL="342900" indent="-342900">
                        <a:buFont typeface="Arial"/>
                        <a:buChar char="•"/>
                      </a:pPr>
                      <a:r>
                        <a:rPr lang="en-US" sz="2400" kern="1200" dirty="0">
                          <a:effectLst/>
                        </a:rPr>
                        <a:t>Weekly table prayer</a:t>
                      </a:r>
                    </a:p>
                    <a:p>
                      <a:pPr marL="342900" indent="-342900">
                        <a:buFont typeface="Arial"/>
                        <a:buChar char="•"/>
                      </a:pPr>
                      <a:r>
                        <a:rPr lang="en-US" sz="2400" kern="1200" dirty="0">
                          <a:effectLst/>
                        </a:rPr>
                        <a:t>Video resources</a:t>
                      </a:r>
                    </a:p>
                    <a:p>
                      <a:pPr marL="342900" indent="-342900">
                        <a:buFont typeface="Arial"/>
                        <a:buChar char="•"/>
                      </a:pPr>
                      <a:r>
                        <a:rPr lang="en-US" sz="2400" kern="1200" dirty="0">
                          <a:effectLst/>
                        </a:rPr>
                        <a:t>Online retreat experience</a:t>
                      </a:r>
                      <a:r>
                        <a:rPr lang="en-US" sz="2400" dirty="0">
                          <a:effectLst/>
                        </a:rPr>
                        <a:t> </a:t>
                      </a:r>
                      <a:endParaRPr lang="en-US" sz="2400" dirty="0">
                        <a:latin typeface="Tw Cen MT"/>
                        <a:cs typeface="Tw Cen MT"/>
                      </a:endParaRPr>
                    </a:p>
                  </a:txBody>
                  <a:tcPr marL="78623" marR="7862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203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bg1"/>
                </a:solidFill>
              </a:rPr>
              <a:t>Example: Earth Day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55380801"/>
              </p:ext>
            </p:extLst>
          </p:nvPr>
        </p:nvGraphicFramePr>
        <p:xfrm>
          <a:off x="121895" y="1801086"/>
          <a:ext cx="8902700" cy="4572000"/>
        </p:xfrm>
        <a:graphic>
          <a:graphicData uri="http://schemas.openxmlformats.org/drawingml/2006/table">
            <a:tbl>
              <a:tblPr firstRow="1" bandRow="1">
                <a:tableStyleId>{6E25E649-3F16-4E02-A733-19D2CDBF48F0}</a:tableStyleId>
              </a:tblPr>
              <a:tblGrid>
                <a:gridCol w="2952566">
                  <a:extLst>
                    <a:ext uri="{9D8B030D-6E8A-4147-A177-3AD203B41FA5}">
                      <a16:colId xmlns:a16="http://schemas.microsoft.com/office/drawing/2014/main" val="20000"/>
                    </a:ext>
                  </a:extLst>
                </a:gridCol>
                <a:gridCol w="2772366">
                  <a:extLst>
                    <a:ext uri="{9D8B030D-6E8A-4147-A177-3AD203B41FA5}">
                      <a16:colId xmlns:a16="http://schemas.microsoft.com/office/drawing/2014/main" val="20001"/>
                    </a:ext>
                  </a:extLst>
                </a:gridCol>
                <a:gridCol w="3177768">
                  <a:extLst>
                    <a:ext uri="{9D8B030D-6E8A-4147-A177-3AD203B41FA5}">
                      <a16:colId xmlns:a16="http://schemas.microsoft.com/office/drawing/2014/main" val="20002"/>
                    </a:ext>
                  </a:extLst>
                </a:gridCol>
              </a:tblGrid>
              <a:tr h="451008">
                <a:tc>
                  <a:txBody>
                    <a:bodyPr/>
                    <a:lstStyle/>
                    <a:p>
                      <a:pPr algn="ctr"/>
                      <a:r>
                        <a:rPr lang="en-US" sz="2400" dirty="0"/>
                        <a:t>Community</a:t>
                      </a:r>
                      <a:endParaRPr lang="en-US" sz="2400" dirty="0">
                        <a:latin typeface="+mn-lt"/>
                        <a:cs typeface="Tw Cen MT"/>
                      </a:endParaRPr>
                    </a:p>
                  </a:txBody>
                  <a:tcPr marL="79929" marR="79929">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400" dirty="0"/>
                        <a:t>Church</a:t>
                      </a:r>
                      <a:endParaRPr lang="en-US" sz="2400" dirty="0">
                        <a:latin typeface="+mn-lt"/>
                        <a:cs typeface="Tw Cen MT"/>
                      </a:endParaRPr>
                    </a:p>
                  </a:txBody>
                  <a:tcPr marL="79929" marR="79929">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400" dirty="0">
                          <a:sym typeface="Wingdings"/>
                        </a:rPr>
                        <a:t>Home</a:t>
                      </a:r>
                      <a:endParaRPr lang="en-US" sz="2400" dirty="0">
                        <a:latin typeface="+mn-lt"/>
                        <a:cs typeface="Tw Cen MT"/>
                      </a:endParaRPr>
                    </a:p>
                  </a:txBody>
                  <a:tcPr marL="79929" marR="79929">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930492">
                <a:tc>
                  <a:txBody>
                    <a:bodyPr/>
                    <a:lstStyle/>
                    <a:p>
                      <a:pPr marL="342900" indent="-342900">
                        <a:buFont typeface="Arial"/>
                        <a:buChar char="•"/>
                      </a:pPr>
                      <a:r>
                        <a:rPr lang="en-US" sz="2400" kern="1200" dirty="0">
                          <a:effectLst/>
                        </a:rPr>
                        <a:t>Community</a:t>
                      </a:r>
                      <a:r>
                        <a:rPr lang="en-US" sz="2400" kern="1200" baseline="0" dirty="0">
                          <a:effectLst/>
                        </a:rPr>
                        <a:t> cleanup </a:t>
                      </a:r>
                    </a:p>
                    <a:p>
                      <a:pPr marL="342900" indent="-342900">
                        <a:buFont typeface="Arial"/>
                        <a:buChar char="•"/>
                      </a:pPr>
                      <a:r>
                        <a:rPr lang="en-US" sz="2400" kern="1200" baseline="0" dirty="0">
                          <a:effectLst/>
                        </a:rPr>
                        <a:t>Planting a community garden</a:t>
                      </a:r>
                    </a:p>
                    <a:p>
                      <a:pPr marL="342900" indent="-342900">
                        <a:buFont typeface="Arial"/>
                        <a:buChar char="•"/>
                      </a:pPr>
                      <a:r>
                        <a:rPr lang="en-US" sz="2400" kern="1200" baseline="0" dirty="0">
                          <a:effectLst/>
                        </a:rPr>
                        <a:t>All ages workshop on caring for creation</a:t>
                      </a:r>
                    </a:p>
                    <a:p>
                      <a:pPr marL="342900" indent="-342900">
                        <a:buFont typeface="Arial"/>
                        <a:buChar char="•"/>
                      </a:pPr>
                      <a:r>
                        <a:rPr lang="en-US" sz="2400" kern="1200" baseline="0" dirty="0">
                          <a:effectLst/>
                        </a:rPr>
                        <a:t>Story time at the library on environmental awareness</a:t>
                      </a:r>
                      <a:endParaRPr lang="en-US" sz="2400" kern="1200" baseline="0" dirty="0">
                        <a:effectLst/>
                        <a:latin typeface="+mn-lt"/>
                        <a:cs typeface="+mn-cs"/>
                      </a:endParaRPr>
                    </a:p>
                  </a:txBody>
                  <a:tcPr marL="79929" marR="79929">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a:effectLst/>
                        </a:rPr>
                        <a:t>Ecumenical prayer service</a:t>
                      </a:r>
                    </a:p>
                    <a:p>
                      <a:pPr marL="342900" indent="-342900">
                        <a:buFont typeface="Arial"/>
                        <a:buChar char="•"/>
                      </a:pPr>
                      <a:r>
                        <a:rPr lang="en-US" sz="2400" kern="1200" dirty="0">
                          <a:effectLst/>
                        </a:rPr>
                        <a:t>Intergenerational program</a:t>
                      </a:r>
                      <a:r>
                        <a:rPr lang="en-US" sz="2400" kern="1200" baseline="0" dirty="0">
                          <a:effectLst/>
                        </a:rPr>
                        <a:t> on theology of  caring for creation</a:t>
                      </a:r>
                    </a:p>
                    <a:p>
                      <a:pPr marL="342900" indent="-342900">
                        <a:buFont typeface="Arial"/>
                        <a:buChar char="•"/>
                      </a:pPr>
                      <a:r>
                        <a:rPr lang="en-US" sz="2400" kern="1200" baseline="0" dirty="0">
                          <a:effectLst/>
                        </a:rPr>
                        <a:t>Church audit</a:t>
                      </a:r>
                    </a:p>
                    <a:p>
                      <a:pPr marL="342900" indent="-342900">
                        <a:buFont typeface="Arial"/>
                        <a:buChar char="•"/>
                      </a:pPr>
                      <a:r>
                        <a:rPr lang="en-US" sz="2400" kern="1200" baseline="0" dirty="0">
                          <a:effectLst/>
                        </a:rPr>
                        <a:t>Global project for whole community</a:t>
                      </a:r>
                      <a:endParaRPr lang="en-US" sz="2400" kern="1200" dirty="0">
                        <a:effectLst/>
                        <a:latin typeface="+mn-lt"/>
                        <a:cs typeface="Tw Cen MT"/>
                      </a:endParaRPr>
                    </a:p>
                  </a:txBody>
                  <a:tcPr marL="79929" marR="79929">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dirty="0"/>
                        <a:t>Recycling</a:t>
                      </a:r>
                      <a:r>
                        <a:rPr lang="en-US" sz="2400" baseline="0" dirty="0"/>
                        <a:t> activities</a:t>
                      </a:r>
                    </a:p>
                    <a:p>
                      <a:pPr marL="342900" indent="-342900">
                        <a:buFont typeface="Arial"/>
                        <a:buChar char="•"/>
                      </a:pPr>
                      <a:r>
                        <a:rPr lang="en-US" sz="2400" baseline="0" dirty="0"/>
                        <a:t>Planting a family garden</a:t>
                      </a:r>
                    </a:p>
                    <a:p>
                      <a:pPr marL="342900" indent="-342900">
                        <a:buFont typeface="Arial"/>
                        <a:buChar char="•"/>
                      </a:pPr>
                      <a:r>
                        <a:rPr lang="en-US" sz="2400" baseline="0" dirty="0"/>
                        <a:t>Meal time creation prayer</a:t>
                      </a:r>
                    </a:p>
                    <a:p>
                      <a:pPr marL="342900" indent="-342900">
                        <a:buFont typeface="Arial"/>
                        <a:buChar char="•"/>
                      </a:pPr>
                      <a:r>
                        <a:rPr lang="en-US" sz="2400" baseline="0" dirty="0"/>
                        <a:t>Daily Bible verses for April</a:t>
                      </a:r>
                    </a:p>
                    <a:p>
                      <a:pPr marL="342900" indent="-342900">
                        <a:buFont typeface="Arial"/>
                        <a:buChar char="•"/>
                      </a:pPr>
                      <a:r>
                        <a:rPr lang="en-US" sz="2400" baseline="0" dirty="0"/>
                        <a:t>Children’s activities</a:t>
                      </a:r>
                    </a:p>
                    <a:p>
                      <a:pPr marL="342900" indent="-342900">
                        <a:buFont typeface="Arial"/>
                        <a:buChar char="•"/>
                      </a:pPr>
                      <a:r>
                        <a:rPr lang="en-US" sz="2400" baseline="0" dirty="0"/>
                        <a:t>Storybooks and videos</a:t>
                      </a:r>
                    </a:p>
                    <a:p>
                      <a:pPr marL="342900" indent="-342900">
                        <a:buFont typeface="Arial"/>
                        <a:buChar char="•"/>
                      </a:pPr>
                      <a:r>
                        <a:rPr lang="en-US" sz="2400" baseline="0" dirty="0"/>
                        <a:t>Home audit</a:t>
                      </a:r>
                      <a:endParaRPr lang="en-US" sz="2400" dirty="0">
                        <a:latin typeface="+mn-lt"/>
                        <a:cs typeface="Tw Cen MT"/>
                      </a:endParaRPr>
                    </a:p>
                  </a:txBody>
                  <a:tcPr marL="79929" marR="79929">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2611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Encountering God in the Bible</a:t>
            </a:r>
          </a:p>
        </p:txBody>
      </p:sp>
      <p:sp>
        <p:nvSpPr>
          <p:cNvPr id="3" name="Content Placeholder 2"/>
          <p:cNvSpPr>
            <a:spLocks noGrp="1"/>
          </p:cNvSpPr>
          <p:nvPr>
            <p:ph idx="1"/>
          </p:nvPr>
        </p:nvSpPr>
        <p:spPr>
          <a:xfrm>
            <a:off x="498476" y="1600200"/>
            <a:ext cx="7794624" cy="4864099"/>
          </a:xfrm>
        </p:spPr>
        <p:txBody>
          <a:bodyPr>
            <a:normAutofit/>
          </a:bodyPr>
          <a:lstStyle/>
          <a:p>
            <a:pPr marL="582930" indent="-514350">
              <a:spcBef>
                <a:spcPts val="0"/>
              </a:spcBef>
              <a:buFont typeface="+mj-lt"/>
              <a:buAutoNum type="arabicPeriod"/>
            </a:pPr>
            <a:r>
              <a:rPr lang="en-US" sz="2800" dirty="0">
                <a:solidFill>
                  <a:srgbClr val="000000"/>
                </a:solidFill>
              </a:rPr>
              <a:t>Scripture in Sunday Worship</a:t>
            </a:r>
          </a:p>
          <a:p>
            <a:pPr marL="685800" lvl="3" indent="-457200">
              <a:spcBef>
                <a:spcPts val="0"/>
              </a:spcBef>
              <a:buClr>
                <a:schemeClr val="accent1"/>
              </a:buClr>
            </a:pPr>
            <a:r>
              <a:rPr lang="en-US" sz="2800" dirty="0">
                <a:solidFill>
                  <a:srgbClr val="000000"/>
                </a:solidFill>
              </a:rPr>
              <a:t>Lectionary</a:t>
            </a:r>
          </a:p>
          <a:p>
            <a:pPr marL="685800" lvl="3" indent="-457200">
              <a:spcBef>
                <a:spcPts val="0"/>
              </a:spcBef>
              <a:buClr>
                <a:schemeClr val="accent1"/>
              </a:buClr>
            </a:pPr>
            <a:r>
              <a:rPr lang="en-US" sz="2800" dirty="0">
                <a:solidFill>
                  <a:srgbClr val="000000"/>
                </a:solidFill>
              </a:rPr>
              <a:t>Sermon Series</a:t>
            </a:r>
          </a:p>
          <a:p>
            <a:pPr marL="228600" lvl="3" indent="0">
              <a:spcBef>
                <a:spcPts val="0"/>
              </a:spcBef>
              <a:buClr>
                <a:schemeClr val="accent1"/>
              </a:buClr>
              <a:buNone/>
            </a:pPr>
            <a:endParaRPr lang="en-US" sz="2800" dirty="0">
              <a:solidFill>
                <a:srgbClr val="000000"/>
              </a:solidFill>
            </a:endParaRPr>
          </a:p>
          <a:p>
            <a:pPr marL="582930" indent="-514350">
              <a:spcBef>
                <a:spcPts val="0"/>
              </a:spcBef>
              <a:buFont typeface="+mj-lt"/>
              <a:buAutoNum type="arabicPeriod"/>
            </a:pPr>
            <a:r>
              <a:rPr lang="en-US" sz="2800" dirty="0">
                <a:solidFill>
                  <a:srgbClr val="000000"/>
                </a:solidFill>
              </a:rPr>
              <a:t>Exploring the Bible—Family or Intergenerational Programs </a:t>
            </a:r>
          </a:p>
          <a:p>
            <a:pPr lvl="2" indent="-457200">
              <a:spcBef>
                <a:spcPts val="0"/>
              </a:spcBef>
            </a:pPr>
            <a:r>
              <a:rPr lang="en-US" sz="2800" dirty="0">
                <a:solidFill>
                  <a:srgbClr val="000000"/>
                </a:solidFill>
              </a:rPr>
              <a:t>A Tour of the Old Testament</a:t>
            </a:r>
          </a:p>
          <a:p>
            <a:pPr lvl="2" indent="-457200">
              <a:spcBef>
                <a:spcPts val="0"/>
              </a:spcBef>
            </a:pPr>
            <a:r>
              <a:rPr lang="en-US" sz="2800" dirty="0">
                <a:solidFill>
                  <a:srgbClr val="000000"/>
                </a:solidFill>
              </a:rPr>
              <a:t>A Tour of the Gospels</a:t>
            </a:r>
          </a:p>
          <a:p>
            <a:pPr lvl="2" indent="-457200">
              <a:spcBef>
                <a:spcPts val="0"/>
              </a:spcBef>
            </a:pPr>
            <a:r>
              <a:rPr lang="en-US" sz="2800" dirty="0">
                <a:solidFill>
                  <a:srgbClr val="000000"/>
                </a:solidFill>
              </a:rPr>
              <a:t>Walking with Jesus</a:t>
            </a:r>
          </a:p>
          <a:p>
            <a:pPr lvl="2" indent="-457200">
              <a:spcBef>
                <a:spcPts val="0"/>
              </a:spcBef>
            </a:pPr>
            <a:r>
              <a:rPr lang="en-US" sz="2800" dirty="0">
                <a:solidFill>
                  <a:srgbClr val="000000"/>
                </a:solidFill>
              </a:rPr>
              <a:t>Journeys of Paul</a:t>
            </a:r>
          </a:p>
        </p:txBody>
      </p:sp>
    </p:spTree>
    <p:extLst>
      <p:ext uri="{BB962C8B-B14F-4D97-AF65-F5344CB8AC3E}">
        <p14:creationId xmlns:p14="http://schemas.microsoft.com/office/powerpoint/2010/main" val="2111982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Encountering God in the Bible</a:t>
            </a:r>
          </a:p>
        </p:txBody>
      </p:sp>
      <p:sp>
        <p:nvSpPr>
          <p:cNvPr id="425987" name="Rectangle 3"/>
          <p:cNvSpPr>
            <a:spLocks noGrp="1" noChangeArrowheads="1"/>
          </p:cNvSpPr>
          <p:nvPr>
            <p:ph idx="1"/>
          </p:nvPr>
        </p:nvSpPr>
        <p:spPr>
          <a:xfrm>
            <a:off x="498476" y="1600200"/>
            <a:ext cx="7556313" cy="4762499"/>
          </a:xfrm>
        </p:spPr>
        <p:txBody>
          <a:bodyPr>
            <a:normAutofit/>
          </a:bodyPr>
          <a:lstStyle/>
          <a:p>
            <a:pPr marL="0" indent="0" algn="ctr">
              <a:lnSpc>
                <a:spcPct val="90000"/>
              </a:lnSpc>
              <a:spcBef>
                <a:spcPts val="0"/>
              </a:spcBef>
              <a:buClr>
                <a:schemeClr val="accent5"/>
              </a:buClr>
              <a:buNone/>
            </a:pPr>
            <a:r>
              <a:rPr lang="en-US" sz="2800" b="1" dirty="0">
                <a:solidFill>
                  <a:schemeClr val="accent1"/>
                </a:solidFill>
                <a:effectLst/>
              </a:rPr>
              <a:t>Scripture in Sunday Worship</a:t>
            </a:r>
          </a:p>
          <a:p>
            <a:pPr marL="0" indent="0" algn="ctr">
              <a:lnSpc>
                <a:spcPct val="90000"/>
              </a:lnSpc>
              <a:spcBef>
                <a:spcPts val="0"/>
              </a:spcBef>
              <a:buClr>
                <a:schemeClr val="accent5"/>
              </a:buClr>
              <a:buNone/>
            </a:pPr>
            <a:r>
              <a:rPr lang="en-US" sz="2800" b="1" dirty="0">
                <a:solidFill>
                  <a:schemeClr val="accent1"/>
                </a:solidFill>
              </a:rPr>
              <a:t>Intergenerational &amp; Home Faith Formation</a:t>
            </a:r>
            <a:endParaRPr lang="en-US" sz="2800" b="1" dirty="0">
              <a:solidFill>
                <a:schemeClr val="accent1"/>
              </a:solidFill>
              <a:effectLst/>
            </a:endParaRPr>
          </a:p>
          <a:p>
            <a:pPr marL="0" indent="0" algn="ctr">
              <a:lnSpc>
                <a:spcPct val="90000"/>
              </a:lnSpc>
              <a:spcBef>
                <a:spcPts val="0"/>
              </a:spcBef>
              <a:buClr>
                <a:schemeClr val="accent5"/>
              </a:buClr>
              <a:buNone/>
            </a:pPr>
            <a:endParaRPr lang="en-US" sz="1200" b="1" dirty="0">
              <a:solidFill>
                <a:schemeClr val="accent1"/>
              </a:solidFill>
              <a:effectLst/>
            </a:endParaRPr>
          </a:p>
          <a:p>
            <a:pPr marL="0" indent="0" algn="ctr">
              <a:lnSpc>
                <a:spcPct val="90000"/>
              </a:lnSpc>
              <a:spcBef>
                <a:spcPts val="0"/>
              </a:spcBef>
              <a:buClr>
                <a:schemeClr val="accent5"/>
              </a:buClr>
              <a:buNone/>
            </a:pPr>
            <a:endParaRPr lang="en-US" sz="1200" b="1" dirty="0">
              <a:solidFill>
                <a:schemeClr val="accent1"/>
              </a:solidFill>
              <a:effectLst/>
            </a:endParaRPr>
          </a:p>
          <a:p>
            <a:pPr marL="0" indent="0">
              <a:lnSpc>
                <a:spcPct val="90000"/>
              </a:lnSpc>
              <a:spcBef>
                <a:spcPts val="0"/>
              </a:spcBef>
              <a:buClr>
                <a:schemeClr val="accent5"/>
              </a:buClr>
              <a:buNone/>
            </a:pPr>
            <a:r>
              <a:rPr lang="en-US" sz="2800" dirty="0">
                <a:solidFill>
                  <a:schemeClr val="tx1"/>
                </a:solidFill>
                <a:effectLst/>
              </a:rPr>
              <a:t>September: 	24</a:t>
            </a:r>
            <a:r>
              <a:rPr lang="en-US" sz="2800" baseline="30000" dirty="0">
                <a:solidFill>
                  <a:schemeClr val="tx1"/>
                </a:solidFill>
                <a:effectLst/>
              </a:rPr>
              <a:t>th</a:t>
            </a:r>
            <a:r>
              <a:rPr lang="en-US" sz="2800" dirty="0">
                <a:solidFill>
                  <a:schemeClr val="tx1"/>
                </a:solidFill>
                <a:effectLst/>
              </a:rPr>
              <a:t> Sunday in Ordinary Time</a:t>
            </a:r>
          </a:p>
          <a:p>
            <a:pPr marL="0" indent="0">
              <a:lnSpc>
                <a:spcPct val="90000"/>
              </a:lnSpc>
              <a:spcBef>
                <a:spcPts val="0"/>
              </a:spcBef>
              <a:buClr>
                <a:schemeClr val="accent5"/>
              </a:buClr>
              <a:buNone/>
            </a:pPr>
            <a:r>
              <a:rPr lang="en-US" sz="2800" dirty="0">
                <a:solidFill>
                  <a:schemeClr val="tx1"/>
                </a:solidFill>
                <a:effectLst/>
              </a:rPr>
              <a:t>October: 	28</a:t>
            </a:r>
            <a:r>
              <a:rPr lang="en-US" sz="2800" baseline="30000" dirty="0">
                <a:solidFill>
                  <a:schemeClr val="tx1"/>
                </a:solidFill>
                <a:effectLst/>
              </a:rPr>
              <a:t>th</a:t>
            </a:r>
            <a:r>
              <a:rPr lang="en-US" sz="2800" dirty="0">
                <a:solidFill>
                  <a:schemeClr val="tx1"/>
                </a:solidFill>
                <a:effectLst/>
              </a:rPr>
              <a:t> Sunday in Ordinary Time</a:t>
            </a:r>
          </a:p>
          <a:p>
            <a:pPr marL="0" indent="0">
              <a:lnSpc>
                <a:spcPct val="90000"/>
              </a:lnSpc>
              <a:spcBef>
                <a:spcPts val="0"/>
              </a:spcBef>
              <a:buClr>
                <a:schemeClr val="accent5"/>
              </a:buClr>
              <a:buNone/>
            </a:pPr>
            <a:r>
              <a:rPr lang="en-US" sz="2800" dirty="0">
                <a:solidFill>
                  <a:schemeClr val="tx1"/>
                </a:solidFill>
                <a:effectLst/>
              </a:rPr>
              <a:t>November: 	32</a:t>
            </a:r>
            <a:r>
              <a:rPr lang="en-US" sz="2800" baseline="30000" dirty="0">
                <a:solidFill>
                  <a:schemeClr val="tx1"/>
                </a:solidFill>
                <a:effectLst/>
              </a:rPr>
              <a:t>nd</a:t>
            </a:r>
            <a:r>
              <a:rPr lang="en-US" sz="2800" dirty="0">
                <a:solidFill>
                  <a:schemeClr val="tx1"/>
                </a:solidFill>
                <a:effectLst/>
              </a:rPr>
              <a:t> Sunday in Ordinary Time</a:t>
            </a:r>
          </a:p>
          <a:p>
            <a:pPr marL="0" indent="0">
              <a:lnSpc>
                <a:spcPct val="90000"/>
              </a:lnSpc>
              <a:spcBef>
                <a:spcPts val="0"/>
              </a:spcBef>
              <a:buClr>
                <a:schemeClr val="accent5"/>
              </a:buClr>
              <a:buNone/>
            </a:pPr>
            <a:r>
              <a:rPr lang="en-US" sz="2800" dirty="0">
                <a:solidFill>
                  <a:schemeClr val="tx1"/>
                </a:solidFill>
                <a:effectLst/>
              </a:rPr>
              <a:t>December: 	2</a:t>
            </a:r>
            <a:r>
              <a:rPr lang="en-US" sz="2800" baseline="30000" dirty="0">
                <a:solidFill>
                  <a:schemeClr val="tx1"/>
                </a:solidFill>
                <a:effectLst/>
              </a:rPr>
              <a:t>nd</a:t>
            </a:r>
            <a:r>
              <a:rPr lang="en-US" sz="2800" dirty="0">
                <a:solidFill>
                  <a:schemeClr val="tx1"/>
                </a:solidFill>
                <a:effectLst/>
              </a:rPr>
              <a:t> Sunday of Advent</a:t>
            </a:r>
          </a:p>
          <a:p>
            <a:pPr marL="0" indent="0">
              <a:lnSpc>
                <a:spcPct val="90000"/>
              </a:lnSpc>
              <a:spcBef>
                <a:spcPts val="0"/>
              </a:spcBef>
              <a:buClr>
                <a:schemeClr val="accent5"/>
              </a:buClr>
              <a:buNone/>
            </a:pPr>
            <a:r>
              <a:rPr lang="en-US" sz="2800" dirty="0">
                <a:solidFill>
                  <a:schemeClr val="tx1"/>
                </a:solidFill>
                <a:effectLst/>
              </a:rPr>
              <a:t>January: 	Baptism of the Lord Sunday</a:t>
            </a:r>
          </a:p>
          <a:p>
            <a:pPr marL="0" indent="0">
              <a:lnSpc>
                <a:spcPct val="90000"/>
              </a:lnSpc>
              <a:spcBef>
                <a:spcPts val="0"/>
              </a:spcBef>
              <a:buClr>
                <a:schemeClr val="accent5"/>
              </a:buClr>
              <a:buNone/>
            </a:pPr>
            <a:r>
              <a:rPr lang="en-US" sz="2800" dirty="0">
                <a:solidFill>
                  <a:schemeClr val="tx1"/>
                </a:solidFill>
                <a:effectLst/>
              </a:rPr>
              <a:t>February: 	1</a:t>
            </a:r>
            <a:r>
              <a:rPr lang="en-US" sz="2800" baseline="30000" dirty="0">
                <a:solidFill>
                  <a:schemeClr val="tx1"/>
                </a:solidFill>
                <a:effectLst/>
              </a:rPr>
              <a:t>st</a:t>
            </a:r>
            <a:r>
              <a:rPr lang="en-US" sz="2800" dirty="0">
                <a:solidFill>
                  <a:schemeClr val="tx1"/>
                </a:solidFill>
                <a:effectLst/>
              </a:rPr>
              <a:t> Sunday of Lent</a:t>
            </a:r>
          </a:p>
          <a:p>
            <a:pPr marL="0" indent="0">
              <a:lnSpc>
                <a:spcPct val="90000"/>
              </a:lnSpc>
              <a:spcBef>
                <a:spcPts val="0"/>
              </a:spcBef>
              <a:buClr>
                <a:schemeClr val="accent5"/>
              </a:buClr>
              <a:buNone/>
            </a:pPr>
            <a:r>
              <a:rPr lang="en-US" sz="2800" dirty="0">
                <a:solidFill>
                  <a:schemeClr val="tx1"/>
                </a:solidFill>
                <a:effectLst/>
              </a:rPr>
              <a:t>March:	Palm Sunday</a:t>
            </a:r>
          </a:p>
          <a:p>
            <a:pPr marL="0" indent="0">
              <a:lnSpc>
                <a:spcPct val="90000"/>
              </a:lnSpc>
              <a:spcBef>
                <a:spcPts val="0"/>
              </a:spcBef>
              <a:buClr>
                <a:schemeClr val="accent5"/>
              </a:buClr>
              <a:buNone/>
            </a:pPr>
            <a:r>
              <a:rPr lang="en-US" sz="2800" dirty="0">
                <a:solidFill>
                  <a:schemeClr val="tx1"/>
                </a:solidFill>
                <a:effectLst/>
              </a:rPr>
              <a:t>April: 		4</a:t>
            </a:r>
            <a:r>
              <a:rPr lang="en-US" sz="2800" baseline="30000" dirty="0">
                <a:solidFill>
                  <a:schemeClr val="tx1"/>
                </a:solidFill>
                <a:effectLst/>
              </a:rPr>
              <a:t>th</a:t>
            </a:r>
            <a:r>
              <a:rPr lang="en-US" sz="2800" dirty="0"/>
              <a:t> </a:t>
            </a:r>
            <a:r>
              <a:rPr lang="en-US" sz="2800" dirty="0">
                <a:solidFill>
                  <a:schemeClr val="tx1"/>
                </a:solidFill>
                <a:effectLst/>
              </a:rPr>
              <a:t>Sunday of Easter</a:t>
            </a:r>
          </a:p>
          <a:p>
            <a:pPr marL="0" indent="0">
              <a:lnSpc>
                <a:spcPct val="90000"/>
              </a:lnSpc>
              <a:spcBef>
                <a:spcPts val="0"/>
              </a:spcBef>
              <a:buClr>
                <a:schemeClr val="accent5"/>
              </a:buClr>
              <a:buNone/>
            </a:pPr>
            <a:r>
              <a:rPr lang="en-US" sz="2800" dirty="0">
                <a:solidFill>
                  <a:schemeClr val="tx1"/>
                </a:solidFill>
                <a:effectLst/>
              </a:rPr>
              <a:t>May: 		Holy Trinity Sunday</a:t>
            </a:r>
          </a:p>
        </p:txBody>
      </p:sp>
    </p:spTree>
    <p:extLst>
      <p:ext uri="{BB962C8B-B14F-4D97-AF65-F5344CB8AC3E}">
        <p14:creationId xmlns:p14="http://schemas.microsoft.com/office/powerpoint/2010/main" val="2265101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41187570"/>
              </p:ext>
            </p:extLst>
          </p:nvPr>
        </p:nvGraphicFramePr>
        <p:xfrm>
          <a:off x="677333" y="1506536"/>
          <a:ext cx="7806267" cy="439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pPr algn="ctr"/>
            <a:r>
              <a:rPr lang="en-US" dirty="0">
                <a:solidFill>
                  <a:srgbClr val="FFFFFF"/>
                </a:solidFill>
              </a:rPr>
              <a:t>Extend the Event</a:t>
            </a:r>
          </a:p>
        </p:txBody>
      </p:sp>
    </p:spTree>
    <p:extLst>
      <p:ext uri="{BB962C8B-B14F-4D97-AF65-F5344CB8AC3E}">
        <p14:creationId xmlns:p14="http://schemas.microsoft.com/office/powerpoint/2010/main" val="3025960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Practical Strategies</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3200" dirty="0"/>
              <a:t>Develop a family faith formation website.</a:t>
            </a:r>
          </a:p>
          <a:p>
            <a:pPr marL="457200" indent="-457200">
              <a:buFont typeface="+mj-lt"/>
              <a:buAutoNum type="arabicPeriod"/>
            </a:pPr>
            <a:r>
              <a:rPr lang="en-US" sz="3200" dirty="0"/>
              <a:t>Seasonal family festivals and gatherings.</a:t>
            </a:r>
          </a:p>
          <a:p>
            <a:pPr marL="457200" indent="-457200">
              <a:buFont typeface="+mj-lt"/>
              <a:buAutoNum type="arabicPeriod"/>
            </a:pPr>
            <a:r>
              <a:rPr lang="en-US" sz="3200" dirty="0"/>
              <a:t>Connect to Sunday worship. </a:t>
            </a:r>
          </a:p>
          <a:p>
            <a:pPr marL="457200" indent="-457200">
              <a:buFont typeface="+mj-lt"/>
              <a:buAutoNum type="arabicPeriod"/>
            </a:pPr>
            <a:r>
              <a:rPr lang="en-US" sz="3200" dirty="0"/>
              <a:t>Schedule a yearlong plan for milestones.  </a:t>
            </a:r>
          </a:p>
          <a:p>
            <a:pPr marL="457200" indent="-457200">
              <a:buFont typeface="+mj-lt"/>
              <a:buAutoNum type="arabicPeriod"/>
            </a:pPr>
            <a:r>
              <a:rPr lang="en-US" sz="3200" dirty="0"/>
              <a:t>Make faith practices a seasonal focus. </a:t>
            </a:r>
          </a:p>
          <a:p>
            <a:pPr marL="457200" indent="-457200">
              <a:buFont typeface="+mj-lt"/>
              <a:buAutoNum type="arabicPeriod"/>
            </a:pPr>
            <a:r>
              <a:rPr lang="en-US" sz="3200" dirty="0"/>
              <a:t>Create family immersion experiences. </a:t>
            </a:r>
          </a:p>
          <a:p>
            <a:pPr marL="457200" indent="-457200">
              <a:buFont typeface="+mj-lt"/>
              <a:buAutoNum type="arabicPeriod"/>
            </a:pPr>
            <a:r>
              <a:rPr lang="en-US" sz="3200" dirty="0"/>
              <a:t>Develop a monthly seasonal event.</a:t>
            </a:r>
          </a:p>
        </p:txBody>
      </p:sp>
    </p:spTree>
    <p:extLst>
      <p:ext uri="{BB962C8B-B14F-4D97-AF65-F5344CB8AC3E}">
        <p14:creationId xmlns:p14="http://schemas.microsoft.com/office/powerpoint/2010/main" val="150313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7-11-25 at 5.39.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45" y="2019300"/>
            <a:ext cx="3911548" cy="3683000"/>
          </a:xfrm>
          <a:prstGeom prst="rect">
            <a:avLst/>
          </a:prstGeom>
        </p:spPr>
      </p:pic>
      <p:sp>
        <p:nvSpPr>
          <p:cNvPr id="6" name="Title 5"/>
          <p:cNvSpPr>
            <a:spLocks noGrp="1"/>
          </p:cNvSpPr>
          <p:nvPr>
            <p:ph type="title"/>
          </p:nvPr>
        </p:nvSpPr>
        <p:spPr>
          <a:xfrm>
            <a:off x="457200" y="381000"/>
            <a:ext cx="8229600" cy="990600"/>
          </a:xfrm>
        </p:spPr>
        <p:txBody>
          <a:bodyPr/>
          <a:lstStyle/>
          <a:p>
            <a:pPr algn="ctr"/>
            <a:r>
              <a:rPr lang="en-US">
                <a:solidFill>
                  <a:srgbClr val="FFFFFF"/>
                </a:solidFill>
              </a:rPr>
              <a:t>Family Camp</a:t>
            </a:r>
          </a:p>
        </p:txBody>
      </p:sp>
      <p:pic>
        <p:nvPicPr>
          <p:cNvPr id="7" name="Picture 6" descr="Screen Shot 2017-11-25 at 5.48.3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8193" y="1371600"/>
            <a:ext cx="4979607" cy="5384800"/>
          </a:xfrm>
          <a:prstGeom prst="rect">
            <a:avLst/>
          </a:prstGeom>
        </p:spPr>
      </p:pic>
    </p:spTree>
    <p:extLst>
      <p:ext uri="{BB962C8B-B14F-4D97-AF65-F5344CB8AC3E}">
        <p14:creationId xmlns:p14="http://schemas.microsoft.com/office/powerpoint/2010/main" val="65065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chemeClr val="tx1"/>
                </a:solidFill>
              </a:rPr>
              <a:t>Life Stage Faith Formation</a:t>
            </a:r>
          </a:p>
        </p:txBody>
      </p:sp>
      <p:sp>
        <p:nvSpPr>
          <p:cNvPr id="5" name="Text Placeholder 4"/>
          <p:cNvSpPr>
            <a:spLocks noGrp="1"/>
          </p:cNvSpPr>
          <p:nvPr>
            <p:ph type="body" idx="1"/>
          </p:nvPr>
        </p:nvSpPr>
        <p:spPr>
          <a:solidFill>
            <a:schemeClr val="accent1"/>
          </a:solidFill>
        </p:spPr>
        <p:txBody>
          <a:bodyPr>
            <a:normAutofit/>
          </a:bodyPr>
          <a:lstStyle/>
          <a:p>
            <a:r>
              <a:rPr lang="en-US" sz="2800">
                <a:solidFill>
                  <a:schemeClr val="bg1"/>
                </a:solidFill>
                <a:latin typeface="Century Gothic"/>
                <a:cs typeface="Century Gothic"/>
              </a:rPr>
              <a:t>Life Stages</a:t>
            </a:r>
          </a:p>
        </p:txBody>
      </p:sp>
      <p:sp>
        <p:nvSpPr>
          <p:cNvPr id="6" name="Content Placeholder 5"/>
          <p:cNvSpPr>
            <a:spLocks noGrp="1"/>
          </p:cNvSpPr>
          <p:nvPr>
            <p:ph sz="half" idx="2"/>
          </p:nvPr>
        </p:nvSpPr>
        <p:spPr>
          <a:xfrm>
            <a:off x="457200" y="2438400"/>
            <a:ext cx="3931920" cy="4216400"/>
          </a:xfrm>
        </p:spPr>
        <p:txBody>
          <a:bodyPr>
            <a:normAutofit fontScale="92500"/>
          </a:bodyPr>
          <a:lstStyle/>
          <a:p>
            <a:pPr marL="457200" indent="-457200">
              <a:buClr>
                <a:schemeClr val="accent3"/>
              </a:buClr>
              <a:buFont typeface="+mj-lt"/>
              <a:buAutoNum type="arabicPeriod"/>
            </a:pPr>
            <a:r>
              <a:rPr lang="en-US">
                <a:solidFill>
                  <a:srgbClr val="000000"/>
                </a:solidFill>
              </a:rPr>
              <a:t>Young Children &amp; Families</a:t>
            </a:r>
          </a:p>
          <a:p>
            <a:pPr marL="457200" indent="-457200">
              <a:buClr>
                <a:schemeClr val="accent3"/>
              </a:buClr>
              <a:buFont typeface="+mj-lt"/>
              <a:buAutoNum type="arabicPeriod"/>
            </a:pPr>
            <a:r>
              <a:rPr lang="en-US">
                <a:solidFill>
                  <a:srgbClr val="000000"/>
                </a:solidFill>
              </a:rPr>
              <a:t>Older Children &amp; Families </a:t>
            </a:r>
          </a:p>
          <a:p>
            <a:pPr marL="457200" indent="-457200">
              <a:buClr>
                <a:schemeClr val="accent3"/>
              </a:buClr>
              <a:buFont typeface="+mj-lt"/>
              <a:buAutoNum type="arabicPeriod"/>
            </a:pPr>
            <a:r>
              <a:rPr lang="en-US">
                <a:solidFill>
                  <a:srgbClr val="000000"/>
                </a:solidFill>
              </a:rPr>
              <a:t>Young Adolescents &amp; Families</a:t>
            </a:r>
          </a:p>
          <a:p>
            <a:pPr marL="457200" indent="-457200">
              <a:buClr>
                <a:schemeClr val="accent3"/>
              </a:buClr>
              <a:buFont typeface="+mj-lt"/>
              <a:buAutoNum type="arabicPeriod"/>
            </a:pPr>
            <a:r>
              <a:rPr lang="en-US">
                <a:solidFill>
                  <a:srgbClr val="000000"/>
                </a:solidFill>
              </a:rPr>
              <a:t>Older Adolescents &amp; Families</a:t>
            </a:r>
          </a:p>
          <a:p>
            <a:pPr marL="457200" indent="-457200">
              <a:buClr>
                <a:schemeClr val="accent3"/>
              </a:buClr>
              <a:buFont typeface="+mj-lt"/>
              <a:buAutoNum type="arabicPeriod"/>
            </a:pPr>
            <a:r>
              <a:rPr lang="en-US">
                <a:solidFill>
                  <a:srgbClr val="000000"/>
                </a:solidFill>
              </a:rPr>
              <a:t>Young Adults (20s-30s)</a:t>
            </a:r>
          </a:p>
          <a:p>
            <a:pPr marL="457200" indent="-457200">
              <a:buClr>
                <a:schemeClr val="accent3"/>
              </a:buClr>
              <a:buFont typeface="+mj-lt"/>
              <a:buAutoNum type="arabicPeriod"/>
            </a:pPr>
            <a:r>
              <a:rPr lang="en-US">
                <a:solidFill>
                  <a:srgbClr val="000000"/>
                </a:solidFill>
              </a:rPr>
              <a:t>Midlife Adults (40s-mid 50s)</a:t>
            </a:r>
          </a:p>
          <a:p>
            <a:pPr marL="457200" indent="-457200">
              <a:buClr>
                <a:schemeClr val="accent3"/>
              </a:buClr>
              <a:buFont typeface="+mj-lt"/>
              <a:buAutoNum type="arabicPeriod"/>
            </a:pPr>
            <a:r>
              <a:rPr lang="en-US">
                <a:solidFill>
                  <a:srgbClr val="000000"/>
                </a:solidFill>
              </a:rPr>
              <a:t>Mature Adults (mid 50s</a:t>
            </a:r>
            <a:r>
              <a:rPr lang="mr-IN">
                <a:solidFill>
                  <a:srgbClr val="000000"/>
                </a:solidFill>
              </a:rPr>
              <a:t>–</a:t>
            </a:r>
            <a:r>
              <a:rPr lang="en-US">
                <a:solidFill>
                  <a:srgbClr val="000000"/>
                </a:solidFill>
              </a:rPr>
              <a:t>75)</a:t>
            </a:r>
          </a:p>
          <a:p>
            <a:pPr marL="457200" indent="-457200">
              <a:buClr>
                <a:schemeClr val="accent3"/>
              </a:buClr>
              <a:buFont typeface="+mj-lt"/>
              <a:buAutoNum type="arabicPeriod"/>
            </a:pPr>
            <a:r>
              <a:rPr lang="en-US">
                <a:solidFill>
                  <a:srgbClr val="000000"/>
                </a:solidFill>
              </a:rPr>
              <a:t>Older Adults (75+)</a:t>
            </a:r>
          </a:p>
        </p:txBody>
      </p:sp>
      <p:sp>
        <p:nvSpPr>
          <p:cNvPr id="7" name="Text Placeholder 6"/>
          <p:cNvSpPr>
            <a:spLocks noGrp="1"/>
          </p:cNvSpPr>
          <p:nvPr>
            <p:ph type="body" sz="quarter" idx="3"/>
          </p:nvPr>
        </p:nvSpPr>
        <p:spPr>
          <a:solidFill>
            <a:srgbClr val="0000FF"/>
          </a:solidFill>
        </p:spPr>
        <p:txBody>
          <a:bodyPr>
            <a:normAutofit/>
          </a:bodyPr>
          <a:lstStyle/>
          <a:p>
            <a:r>
              <a:rPr lang="en-US" sz="2800">
                <a:solidFill>
                  <a:srgbClr val="FFFFFF"/>
                </a:solidFill>
                <a:latin typeface="Century Gothic"/>
                <a:cs typeface="Century Gothic"/>
              </a:rPr>
              <a:t>Life Stages Design</a:t>
            </a:r>
          </a:p>
        </p:txBody>
      </p:sp>
      <p:sp>
        <p:nvSpPr>
          <p:cNvPr id="11" name="Content Placeholder 10"/>
          <p:cNvSpPr>
            <a:spLocks noGrp="1"/>
          </p:cNvSpPr>
          <p:nvPr>
            <p:ph sz="quarter" idx="4"/>
          </p:nvPr>
        </p:nvSpPr>
        <p:spPr/>
        <p:txBody>
          <a:bodyPr/>
          <a:lstStyle/>
          <a:p>
            <a:pPr marL="457200" indent="-457200">
              <a:buFont typeface="Wingdings" charset="2"/>
              <a:buChar char="u"/>
            </a:pPr>
            <a:r>
              <a:rPr lang="en-US"/>
              <a:t>Nurturing faith growth in the intergenerational faith community? </a:t>
            </a:r>
          </a:p>
          <a:p>
            <a:pPr marL="457200" indent="-457200">
              <a:buFont typeface="Wingdings" charset="2"/>
              <a:buChar char="u"/>
            </a:pPr>
            <a:r>
              <a:rPr lang="en-US"/>
              <a:t>Nurturing faith growth at home?</a:t>
            </a:r>
          </a:p>
          <a:p>
            <a:pPr marL="457200" indent="-457200">
              <a:buFont typeface="Wingdings" charset="2"/>
              <a:buChar char="u"/>
            </a:pPr>
            <a:r>
              <a:rPr lang="en-US"/>
              <a:t>Nurturing faith growth in an age group / peer group setting?</a:t>
            </a:r>
          </a:p>
        </p:txBody>
      </p:sp>
    </p:spTree>
    <p:extLst>
      <p:ext uri="{BB962C8B-B14F-4D97-AF65-F5344CB8AC3E}">
        <p14:creationId xmlns:p14="http://schemas.microsoft.com/office/powerpoint/2010/main" val="4250655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FFFFFF"/>
                </a:solidFill>
              </a:rPr>
              <a:t>Family Service</a:t>
            </a:r>
          </a:p>
        </p:txBody>
      </p:sp>
      <p:pic>
        <p:nvPicPr>
          <p:cNvPr id="3" name="Picture 2" descr="WV Kit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91" y="3022600"/>
            <a:ext cx="4243659" cy="3479800"/>
          </a:xfrm>
          <a:prstGeom prst="rect">
            <a:avLst/>
          </a:prstGeom>
        </p:spPr>
      </p:pic>
      <p:pic>
        <p:nvPicPr>
          <p:cNvPr id="4" name="Picture 3" descr="volunteering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1050" y="1873250"/>
            <a:ext cx="4400550" cy="2933700"/>
          </a:xfrm>
          <a:prstGeom prst="rect">
            <a:avLst/>
          </a:prstGeom>
        </p:spPr>
      </p:pic>
    </p:spTree>
    <p:extLst>
      <p:ext uri="{BB962C8B-B14F-4D97-AF65-F5344CB8AC3E}">
        <p14:creationId xmlns:p14="http://schemas.microsoft.com/office/powerpoint/2010/main" val="308290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Equipping Parents</a:t>
            </a:r>
          </a:p>
        </p:txBody>
      </p:sp>
      <p:sp>
        <p:nvSpPr>
          <p:cNvPr id="3" name="Content Placeholder 2"/>
          <p:cNvSpPr>
            <a:spLocks noGrp="1"/>
          </p:cNvSpPr>
          <p:nvPr>
            <p:ph idx="1"/>
          </p:nvPr>
        </p:nvSpPr>
        <p:spPr/>
        <p:txBody>
          <a:bodyPr/>
          <a:lstStyle/>
          <a:p>
            <a:pPr marL="0" indent="0">
              <a:buNone/>
            </a:pPr>
            <a:r>
              <a:rPr lang="en-US" i="1" dirty="0"/>
              <a:t>Equipping parents and grandparents with the knowledge and skills necessary for faith-forming:  how to transmit faith and values to their young people, how to become a Christian role model, and how to build a community of faith at home that nurtures faith growth in the young. </a:t>
            </a:r>
            <a:endParaRPr lang="en-US" dirty="0"/>
          </a:p>
          <a:p>
            <a:pPr marL="0" indent="0">
              <a:buNone/>
            </a:pPr>
            <a:endParaRPr lang="en-US" dirty="0"/>
          </a:p>
        </p:txBody>
      </p:sp>
    </p:spTree>
    <p:extLst>
      <p:ext uri="{BB962C8B-B14F-4D97-AF65-F5344CB8AC3E}">
        <p14:creationId xmlns:p14="http://schemas.microsoft.com/office/powerpoint/2010/main" val="2421696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Autofit/>
          </a:bodyPr>
          <a:lstStyle/>
          <a:p>
            <a:pPr algn="ctr"/>
            <a:r>
              <a:rPr lang="en-US" dirty="0"/>
              <a:t>Developing a Strong Family Life</a:t>
            </a:r>
            <a:br>
              <a:rPr lang="en-US" dirty="0"/>
            </a:br>
            <a:r>
              <a:rPr lang="en-US" sz="2400" dirty="0"/>
              <a:t>Developmental Relationships </a:t>
            </a:r>
            <a:r>
              <a:rPr lang="mr-IN" sz="2400" dirty="0"/>
              <a:t>–</a:t>
            </a:r>
            <a:r>
              <a:rPr lang="en-US" sz="2400" dirty="0"/>
              <a:t> Search Institute </a:t>
            </a:r>
          </a:p>
        </p:txBody>
      </p:sp>
      <p:grpSp>
        <p:nvGrpSpPr>
          <p:cNvPr id="24" name="Group 23"/>
          <p:cNvGrpSpPr/>
          <p:nvPr/>
        </p:nvGrpSpPr>
        <p:grpSpPr>
          <a:xfrm>
            <a:off x="3215640" y="4235510"/>
            <a:ext cx="2880360" cy="2286000"/>
            <a:chOff x="3352800" y="3810000"/>
            <a:chExt cx="2880360" cy="2286000"/>
          </a:xfrm>
        </p:grpSpPr>
        <p:pic>
          <p:nvPicPr>
            <p:cNvPr id="8" name="Picture 7" descr="challenge-growth-tr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810000"/>
              <a:ext cx="2286000" cy="2286000"/>
            </a:xfrm>
            <a:prstGeom prst="rect">
              <a:avLst/>
            </a:prstGeom>
          </p:spPr>
        </p:pic>
        <p:sp>
          <p:nvSpPr>
            <p:cNvPr id="9" name="TextBox 8"/>
            <p:cNvSpPr txBox="1"/>
            <p:nvPr/>
          </p:nvSpPr>
          <p:spPr>
            <a:xfrm>
              <a:off x="3581400" y="5410200"/>
              <a:ext cx="2651760" cy="400110"/>
            </a:xfrm>
            <a:prstGeom prst="rect">
              <a:avLst/>
            </a:prstGeom>
            <a:solidFill>
              <a:schemeClr val="accent4"/>
            </a:solidFill>
          </p:spPr>
          <p:txBody>
            <a:bodyPr wrap="square" lIns="91440" rIns="91440" rtlCol="0">
              <a:spAutoFit/>
            </a:bodyPr>
            <a:lstStyle/>
            <a:p>
              <a:r>
                <a:rPr lang="en-US" sz="2000" b="1" dirty="0">
                  <a:solidFill>
                    <a:srgbClr val="FFFFFF"/>
                  </a:solidFill>
                  <a:latin typeface="Calibri"/>
                  <a:ea typeface="ＭＳ Ｐゴシック"/>
                  <a:cs typeface="Calibri"/>
                </a:rPr>
                <a:t>Expand Possibilities</a:t>
              </a:r>
            </a:p>
          </p:txBody>
        </p:sp>
      </p:grpSp>
      <p:grpSp>
        <p:nvGrpSpPr>
          <p:cNvPr id="25" name="Group 24"/>
          <p:cNvGrpSpPr/>
          <p:nvPr/>
        </p:nvGrpSpPr>
        <p:grpSpPr>
          <a:xfrm>
            <a:off x="238866" y="4342556"/>
            <a:ext cx="2891367" cy="2286000"/>
            <a:chOff x="304800" y="3810000"/>
            <a:chExt cx="2891367" cy="2286000"/>
          </a:xfrm>
        </p:grpSpPr>
        <p:pic>
          <p:nvPicPr>
            <p:cNvPr id="6" name="Picture 5" descr="SharePow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810000"/>
              <a:ext cx="2286000" cy="2286000"/>
            </a:xfrm>
            <a:prstGeom prst="rect">
              <a:avLst/>
            </a:prstGeom>
          </p:spPr>
        </p:pic>
        <p:sp>
          <p:nvSpPr>
            <p:cNvPr id="10" name="TextBox 9"/>
            <p:cNvSpPr txBox="1"/>
            <p:nvPr/>
          </p:nvSpPr>
          <p:spPr>
            <a:xfrm>
              <a:off x="544407" y="5427131"/>
              <a:ext cx="2651760" cy="400110"/>
            </a:xfrm>
            <a:prstGeom prst="rect">
              <a:avLst/>
            </a:prstGeom>
            <a:solidFill>
              <a:schemeClr val="accent2"/>
            </a:solidFill>
          </p:spPr>
          <p:txBody>
            <a:bodyPr wrap="square" lIns="91440" rIns="91440" rtlCol="0">
              <a:spAutoFit/>
            </a:bodyPr>
            <a:lstStyle/>
            <a:p>
              <a:r>
                <a:rPr lang="en-US" sz="2000" b="1" dirty="0">
                  <a:solidFill>
                    <a:srgbClr val="FFFFFF"/>
                  </a:solidFill>
                  <a:latin typeface="Calibri"/>
                  <a:ea typeface="ＭＳ Ｐゴシック"/>
                  <a:cs typeface="Calibri"/>
                </a:rPr>
                <a:t>Share Power</a:t>
              </a:r>
            </a:p>
          </p:txBody>
        </p:sp>
      </p:grpSp>
      <p:grpSp>
        <p:nvGrpSpPr>
          <p:cNvPr id="21" name="Group 20"/>
          <p:cNvGrpSpPr/>
          <p:nvPr/>
        </p:nvGrpSpPr>
        <p:grpSpPr>
          <a:xfrm>
            <a:off x="6096000" y="3199556"/>
            <a:ext cx="2880360" cy="2286000"/>
            <a:chOff x="6019800" y="1879600"/>
            <a:chExt cx="2880360" cy="2286000"/>
          </a:xfrm>
        </p:grpSpPr>
        <p:pic>
          <p:nvPicPr>
            <p:cNvPr id="5" name="Picture 4" descr="ExpressCar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9800" y="1879600"/>
              <a:ext cx="2286000" cy="2286000"/>
            </a:xfrm>
            <a:prstGeom prst="rect">
              <a:avLst/>
            </a:prstGeom>
          </p:spPr>
        </p:pic>
        <p:sp>
          <p:nvSpPr>
            <p:cNvPr id="11" name="TextBox 10"/>
            <p:cNvSpPr txBox="1"/>
            <p:nvPr/>
          </p:nvSpPr>
          <p:spPr>
            <a:xfrm>
              <a:off x="6248400" y="2819400"/>
              <a:ext cx="2651760" cy="400110"/>
            </a:xfrm>
            <a:prstGeom prst="rect">
              <a:avLst/>
            </a:prstGeom>
            <a:solidFill>
              <a:schemeClr val="accent3">
                <a:lumMod val="75000"/>
              </a:schemeClr>
            </a:solidFill>
          </p:spPr>
          <p:txBody>
            <a:bodyPr wrap="square" lIns="91440" rIns="91440" rtlCol="0">
              <a:spAutoFit/>
            </a:bodyPr>
            <a:lstStyle/>
            <a:p>
              <a:r>
                <a:rPr lang="en-US" sz="2000" b="1" dirty="0">
                  <a:solidFill>
                    <a:srgbClr val="FFFFFF"/>
                  </a:solidFill>
                  <a:latin typeface="Calibri"/>
                  <a:ea typeface="ＭＳ Ｐゴシック"/>
                  <a:cs typeface="Calibri"/>
                </a:rPr>
                <a:t>Provide Support</a:t>
              </a:r>
            </a:p>
          </p:txBody>
        </p:sp>
      </p:grpSp>
      <p:grpSp>
        <p:nvGrpSpPr>
          <p:cNvPr id="22" name="Group 21"/>
          <p:cNvGrpSpPr/>
          <p:nvPr/>
        </p:nvGrpSpPr>
        <p:grpSpPr>
          <a:xfrm>
            <a:off x="3215640" y="1850300"/>
            <a:ext cx="2880360" cy="2286000"/>
            <a:chOff x="3124200" y="1219200"/>
            <a:chExt cx="2880360" cy="2286000"/>
          </a:xfrm>
        </p:grpSpPr>
        <p:pic>
          <p:nvPicPr>
            <p:cNvPr id="4" name="Picture 3" descr="ChallengeGrowth.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4200" y="1219200"/>
              <a:ext cx="2286000" cy="2286000"/>
            </a:xfrm>
            <a:prstGeom prst="rect">
              <a:avLst/>
            </a:prstGeom>
          </p:spPr>
        </p:pic>
        <p:sp>
          <p:nvSpPr>
            <p:cNvPr id="12" name="TextBox 11"/>
            <p:cNvSpPr txBox="1"/>
            <p:nvPr/>
          </p:nvSpPr>
          <p:spPr>
            <a:xfrm>
              <a:off x="3352800" y="2819400"/>
              <a:ext cx="2651760" cy="400110"/>
            </a:xfrm>
            <a:prstGeom prst="rect">
              <a:avLst/>
            </a:prstGeom>
            <a:solidFill>
              <a:schemeClr val="bg2">
                <a:lumMod val="50000"/>
              </a:schemeClr>
            </a:solidFill>
          </p:spPr>
          <p:txBody>
            <a:bodyPr wrap="square" lIns="91440" rIns="91440" rtlCol="0">
              <a:spAutoFit/>
            </a:bodyPr>
            <a:lstStyle/>
            <a:p>
              <a:r>
                <a:rPr lang="en-US" sz="2000" b="1" dirty="0">
                  <a:solidFill>
                    <a:srgbClr val="FFFFFF"/>
                  </a:solidFill>
                  <a:latin typeface="Calibri"/>
                  <a:ea typeface="ＭＳ Ｐゴシック"/>
                  <a:cs typeface="Calibri"/>
                </a:rPr>
                <a:t>Challenge Growth</a:t>
              </a:r>
            </a:p>
          </p:txBody>
        </p:sp>
      </p:grpSp>
      <p:grpSp>
        <p:nvGrpSpPr>
          <p:cNvPr id="23" name="Group 22"/>
          <p:cNvGrpSpPr/>
          <p:nvPr/>
        </p:nvGrpSpPr>
        <p:grpSpPr>
          <a:xfrm>
            <a:off x="249873" y="1752600"/>
            <a:ext cx="2880360" cy="2286000"/>
            <a:chOff x="304800" y="1193800"/>
            <a:chExt cx="2880360" cy="2286000"/>
          </a:xfrm>
        </p:grpSpPr>
        <p:pic>
          <p:nvPicPr>
            <p:cNvPr id="7" name="Picture 6" descr="share-power-try.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00" y="1193800"/>
              <a:ext cx="2286000" cy="2286000"/>
            </a:xfrm>
            <a:prstGeom prst="rect">
              <a:avLst/>
            </a:prstGeom>
          </p:spPr>
        </p:pic>
        <p:sp>
          <p:nvSpPr>
            <p:cNvPr id="13" name="TextBox 12"/>
            <p:cNvSpPr txBox="1"/>
            <p:nvPr/>
          </p:nvSpPr>
          <p:spPr>
            <a:xfrm>
              <a:off x="533400" y="2819400"/>
              <a:ext cx="2651760" cy="400110"/>
            </a:xfrm>
            <a:prstGeom prst="rect">
              <a:avLst/>
            </a:prstGeom>
            <a:solidFill>
              <a:schemeClr val="tx2"/>
            </a:solidFill>
          </p:spPr>
          <p:txBody>
            <a:bodyPr wrap="square" lIns="91440" rIns="91440" rtlCol="0">
              <a:spAutoFit/>
            </a:bodyPr>
            <a:lstStyle/>
            <a:p>
              <a:r>
                <a:rPr lang="en-US" sz="2000" b="1" dirty="0">
                  <a:solidFill>
                    <a:srgbClr val="FFFFFF"/>
                  </a:solidFill>
                  <a:latin typeface="Calibri"/>
                  <a:ea typeface="ＭＳ Ｐゴシック"/>
                  <a:cs typeface="Calibri"/>
                </a:rPr>
                <a:t>Express Care</a:t>
              </a:r>
            </a:p>
          </p:txBody>
        </p:sp>
      </p:grpSp>
    </p:spTree>
    <p:extLst>
      <p:ext uri="{BB962C8B-B14F-4D97-AF65-F5344CB8AC3E}">
        <p14:creationId xmlns:p14="http://schemas.microsoft.com/office/powerpoint/2010/main" val="898649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Makes a Difference</a:t>
            </a:r>
          </a:p>
        </p:txBody>
      </p:sp>
      <p:sp>
        <p:nvSpPr>
          <p:cNvPr id="3" name="Content Placeholder 2"/>
          <p:cNvSpPr>
            <a:spLocks noGrp="1"/>
          </p:cNvSpPr>
          <p:nvPr>
            <p:ph idx="1"/>
          </p:nvPr>
        </p:nvSpPr>
        <p:spPr>
          <a:xfrm>
            <a:off x="457200" y="1600199"/>
            <a:ext cx="8229600" cy="5005137"/>
          </a:xfrm>
        </p:spPr>
        <p:txBody>
          <a:bodyPr>
            <a:normAutofit fontScale="92500" lnSpcReduction="20000"/>
          </a:bodyPr>
          <a:lstStyle/>
          <a:p>
            <a:pPr marL="457200" indent="-457200">
              <a:buFont typeface="+mj-lt"/>
              <a:buAutoNum type="arabicPeriod"/>
            </a:pPr>
            <a:r>
              <a:rPr lang="en-US" sz="2800" dirty="0"/>
              <a:t>Parents participated in mission trips.</a:t>
            </a:r>
          </a:p>
          <a:p>
            <a:pPr marL="457200" lvl="0" indent="-457200">
              <a:buFont typeface="+mj-lt"/>
              <a:buAutoNum type="arabicPeriod"/>
            </a:pPr>
            <a:r>
              <a:rPr lang="en-US" sz="2800" dirty="0"/>
              <a:t>Parents participated in service projects.</a:t>
            </a:r>
          </a:p>
          <a:p>
            <a:pPr marL="457200" lvl="0" indent="-457200">
              <a:buFont typeface="+mj-lt"/>
              <a:buAutoNum type="arabicPeriod"/>
            </a:pPr>
            <a:r>
              <a:rPr lang="en-US" sz="2800" dirty="0"/>
              <a:t>Parents frequently shared Christ with unbelievers.</a:t>
            </a:r>
          </a:p>
          <a:p>
            <a:pPr marL="457200" lvl="0" indent="-457200">
              <a:buFont typeface="+mj-lt"/>
              <a:buAutoNum type="arabicPeriod"/>
            </a:pPr>
            <a:r>
              <a:rPr lang="en-US" sz="2800" dirty="0"/>
              <a:t>Parents personally read the Bible several times a week or more.</a:t>
            </a:r>
          </a:p>
          <a:p>
            <a:pPr marL="457200" lvl="0" indent="-457200">
              <a:buFont typeface="+mj-lt"/>
              <a:buAutoNum type="arabicPeriod"/>
            </a:pPr>
            <a:r>
              <a:rPr lang="en-US" sz="2800" dirty="0"/>
              <a:t>Parents encouraged their teen to serve in the church.</a:t>
            </a:r>
          </a:p>
          <a:p>
            <a:pPr marL="457200" lvl="0" indent="-457200">
              <a:buFont typeface="+mj-lt"/>
              <a:buAutoNum type="arabicPeriod"/>
            </a:pPr>
            <a:r>
              <a:rPr lang="en-US" sz="2800" dirty="0"/>
              <a:t>Parents typically asked for forgiveness when they messed up.</a:t>
            </a:r>
          </a:p>
          <a:p>
            <a:pPr marL="457200" lvl="0" indent="-457200">
              <a:buFont typeface="+mj-lt"/>
              <a:buAutoNum type="arabicPeriod"/>
            </a:pPr>
            <a:r>
              <a:rPr lang="en-US" sz="2800" dirty="0"/>
              <a:t>Parents encouraged their children’s unique talents and interests.</a:t>
            </a:r>
          </a:p>
          <a:p>
            <a:pPr marL="457200" lvl="0" indent="-457200">
              <a:buFont typeface="+mj-lt"/>
              <a:buAutoNum type="arabicPeriod"/>
            </a:pPr>
            <a:r>
              <a:rPr lang="en-US" sz="2800" dirty="0"/>
              <a:t>Parents attended churches that emphasized what the Bible says.</a:t>
            </a:r>
          </a:p>
          <a:p>
            <a:pPr marL="457200" lvl="0" indent="-457200">
              <a:buFont typeface="+mj-lt"/>
              <a:buAutoNum type="arabicPeriod"/>
            </a:pPr>
            <a:r>
              <a:rPr lang="en-US" sz="2800" dirty="0"/>
              <a:t>Parents taught their children to tithe. </a:t>
            </a:r>
          </a:p>
          <a:p>
            <a:endParaRPr lang="en-US" sz="2800" dirty="0"/>
          </a:p>
        </p:txBody>
      </p:sp>
    </p:spTree>
    <p:extLst>
      <p:ext uri="{BB962C8B-B14F-4D97-AF65-F5344CB8AC3E}">
        <p14:creationId xmlns:p14="http://schemas.microsoft.com/office/powerpoint/2010/main" val="2079729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Developing Strong Family Life</a:t>
            </a:r>
          </a:p>
        </p:txBody>
      </p:sp>
      <p:sp>
        <p:nvSpPr>
          <p:cNvPr id="10" name="Content Placeholder 9"/>
          <p:cNvSpPr>
            <a:spLocks noGrp="1"/>
          </p:cNvSpPr>
          <p:nvPr>
            <p:ph idx="1"/>
          </p:nvPr>
        </p:nvSpPr>
        <p:spPr>
          <a:xfrm>
            <a:off x="457200" y="1600200"/>
            <a:ext cx="8229600" cy="5010836"/>
          </a:xfrm>
        </p:spPr>
        <p:txBody>
          <a:bodyPr>
            <a:normAutofit/>
          </a:bodyPr>
          <a:lstStyle/>
          <a:p>
            <a:pPr marL="0" indent="0" algn="ctr">
              <a:spcBef>
                <a:spcPts val="0"/>
              </a:spcBef>
              <a:buNone/>
            </a:pPr>
            <a:r>
              <a:rPr lang="en-US" sz="3200" b="1" dirty="0">
                <a:solidFill>
                  <a:srgbClr val="9B0101"/>
                </a:solidFill>
              </a:rPr>
              <a:t>Family Life Programm</a:t>
            </a:r>
            <a:r>
              <a:rPr lang="en-US" sz="2800" b="1" dirty="0">
                <a:solidFill>
                  <a:srgbClr val="9B0101"/>
                </a:solidFill>
              </a:rPr>
              <a:t>ing</a:t>
            </a:r>
          </a:p>
          <a:p>
            <a:pPr marL="537210" indent="-457200">
              <a:spcBef>
                <a:spcPts val="0"/>
              </a:spcBef>
              <a:buFont typeface="+mj-lt"/>
              <a:buAutoNum type="arabicPeriod"/>
            </a:pPr>
            <a:r>
              <a:rPr lang="en-US" sz="2400" dirty="0">
                <a:solidFill>
                  <a:srgbClr val="000000"/>
                </a:solidFill>
              </a:rPr>
              <a:t>Communicating effectively</a:t>
            </a:r>
          </a:p>
          <a:p>
            <a:pPr marL="537210" indent="-457200">
              <a:spcBef>
                <a:spcPts val="0"/>
              </a:spcBef>
              <a:buFont typeface="+mj-lt"/>
              <a:buAutoNum type="arabicPeriod"/>
            </a:pPr>
            <a:r>
              <a:rPr lang="en-US" sz="2400" dirty="0">
                <a:solidFill>
                  <a:srgbClr val="000000"/>
                </a:solidFill>
              </a:rPr>
              <a:t>Establishing family routines: family meals, shared activities, daily commitments</a:t>
            </a:r>
          </a:p>
          <a:p>
            <a:pPr marL="537210" indent="-457200">
              <a:spcBef>
                <a:spcPts val="0"/>
              </a:spcBef>
              <a:buFont typeface="+mj-lt"/>
              <a:buAutoNum type="arabicPeriod"/>
            </a:pPr>
            <a:r>
              <a:rPr lang="en-US" sz="2400" dirty="0">
                <a:solidFill>
                  <a:srgbClr val="000000"/>
                </a:solidFill>
              </a:rPr>
              <a:t>Celebrating meaningful traditions and rituals </a:t>
            </a:r>
          </a:p>
          <a:p>
            <a:pPr marL="537210" indent="-457200">
              <a:spcBef>
                <a:spcPts val="0"/>
              </a:spcBef>
              <a:buFont typeface="+mj-lt"/>
              <a:buAutoNum type="arabicPeriod"/>
            </a:pPr>
            <a:r>
              <a:rPr lang="en-US" sz="2400" dirty="0">
                <a:solidFill>
                  <a:srgbClr val="000000"/>
                </a:solidFill>
              </a:rPr>
              <a:t>Discussing tough topics </a:t>
            </a:r>
          </a:p>
          <a:p>
            <a:pPr marL="537210" indent="-457200">
              <a:spcBef>
                <a:spcPts val="0"/>
              </a:spcBef>
              <a:buFont typeface="+mj-lt"/>
              <a:buAutoNum type="arabicPeriod"/>
            </a:pPr>
            <a:r>
              <a:rPr lang="en-US" sz="2400" dirty="0">
                <a:solidFill>
                  <a:srgbClr val="000000"/>
                </a:solidFill>
              </a:rPr>
              <a:t>Making decisions and solving problems as a family</a:t>
            </a:r>
          </a:p>
          <a:p>
            <a:pPr marL="537210" indent="-457200">
              <a:spcBef>
                <a:spcPts val="0"/>
              </a:spcBef>
              <a:buFont typeface="+mj-lt"/>
              <a:buAutoNum type="arabicPeriod"/>
            </a:pPr>
            <a:r>
              <a:rPr lang="en-US" sz="2400" dirty="0">
                <a:solidFill>
                  <a:srgbClr val="000000"/>
                </a:solidFill>
              </a:rPr>
              <a:t>Learning how to build strong relationships and express care for each other </a:t>
            </a:r>
          </a:p>
          <a:p>
            <a:pPr marL="537210" indent="-457200">
              <a:spcBef>
                <a:spcPts val="0"/>
              </a:spcBef>
              <a:buFont typeface="+mj-lt"/>
              <a:buAutoNum type="arabicPeriod"/>
            </a:pPr>
            <a:r>
              <a:rPr lang="en-US" sz="2400" dirty="0">
                <a:solidFill>
                  <a:srgbClr val="000000"/>
                </a:solidFill>
              </a:rPr>
              <a:t>Developing the strengths &amp; potential of children &amp; youth</a:t>
            </a:r>
          </a:p>
          <a:p>
            <a:pPr marL="537210" indent="-457200">
              <a:spcBef>
                <a:spcPts val="0"/>
              </a:spcBef>
              <a:buFont typeface="+mj-lt"/>
              <a:buAutoNum type="arabicPeriod"/>
            </a:pPr>
            <a:r>
              <a:rPr lang="en-US" sz="2400" dirty="0">
                <a:solidFill>
                  <a:srgbClr val="000000"/>
                </a:solidFill>
              </a:rPr>
              <a:t>Supporting each other: encouraging and praising, giving feedback, standing up for each other</a:t>
            </a:r>
          </a:p>
          <a:p>
            <a:pPr marL="537210" indent="-457200">
              <a:spcBef>
                <a:spcPts val="0"/>
              </a:spcBef>
              <a:buFont typeface="+mj-lt"/>
              <a:buAutoNum type="arabicPeriod"/>
            </a:pPr>
            <a:r>
              <a:rPr lang="en-US" sz="2400" dirty="0">
                <a:solidFill>
                  <a:srgbClr val="000000"/>
                </a:solidFill>
              </a:rPr>
              <a:t>Treating each with respect and dignity</a:t>
            </a:r>
          </a:p>
        </p:txBody>
      </p:sp>
    </p:spTree>
    <p:extLst>
      <p:ext uri="{BB962C8B-B14F-4D97-AF65-F5344CB8AC3E}">
        <p14:creationId xmlns:p14="http://schemas.microsoft.com/office/powerpoint/2010/main" val="1731306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913"/>
            <a:ext cx="8229600" cy="990600"/>
          </a:xfrm>
        </p:spPr>
        <p:txBody>
          <a:bodyPr>
            <a:normAutofit/>
          </a:bodyPr>
          <a:lstStyle/>
          <a:p>
            <a:pPr algn="ctr"/>
            <a:r>
              <a:rPr lang="en-US" dirty="0"/>
              <a:t>Empowering Parents</a:t>
            </a:r>
          </a:p>
        </p:txBody>
      </p:sp>
      <p:sp>
        <p:nvSpPr>
          <p:cNvPr id="3" name="Content Placeholder 2"/>
          <p:cNvSpPr>
            <a:spLocks noGrp="1"/>
          </p:cNvSpPr>
          <p:nvPr>
            <p:ph idx="1"/>
          </p:nvPr>
        </p:nvSpPr>
        <p:spPr>
          <a:xfrm>
            <a:off x="457200" y="1302667"/>
            <a:ext cx="8229600" cy="5438636"/>
          </a:xfrm>
        </p:spPr>
        <p:txBody>
          <a:bodyPr>
            <a:noAutofit/>
          </a:bodyPr>
          <a:lstStyle/>
          <a:p>
            <a:pPr marL="0" lvl="0" indent="0" algn="ctr">
              <a:lnSpc>
                <a:spcPct val="120000"/>
              </a:lnSpc>
              <a:spcBef>
                <a:spcPts val="0"/>
              </a:spcBef>
              <a:buNone/>
            </a:pPr>
            <a:r>
              <a:rPr lang="en-US" b="1" dirty="0">
                <a:solidFill>
                  <a:srgbClr val="9B0101"/>
                </a:solidFill>
              </a:rPr>
              <a:t>Competencies</a:t>
            </a:r>
            <a:r>
              <a:rPr lang="en-US" dirty="0"/>
              <a:t> </a:t>
            </a:r>
          </a:p>
          <a:p>
            <a:pPr marL="457200" lvl="0" indent="-457200">
              <a:spcBef>
                <a:spcPts val="0"/>
              </a:spcBef>
              <a:buFont typeface="Wingdings" charset="2"/>
              <a:buChar char="ü"/>
            </a:pPr>
            <a:r>
              <a:rPr lang="en-US" sz="2000" dirty="0"/>
              <a:t>Expressing care, love, affection, and support for children</a:t>
            </a:r>
          </a:p>
          <a:p>
            <a:pPr marL="457200" lvl="0" indent="-457200">
              <a:spcBef>
                <a:spcPts val="0"/>
              </a:spcBef>
              <a:buFont typeface="Wingdings" charset="2"/>
              <a:buChar char="ü"/>
            </a:pPr>
            <a:r>
              <a:rPr lang="en-US" sz="2000" dirty="0"/>
              <a:t>Balancing time and commitments, managing stress</a:t>
            </a:r>
          </a:p>
          <a:p>
            <a:pPr marL="457200" lvl="0" indent="-457200">
              <a:spcBef>
                <a:spcPts val="0"/>
              </a:spcBef>
              <a:buFont typeface="Wingdings" charset="2"/>
              <a:buChar char="ü"/>
            </a:pPr>
            <a:r>
              <a:rPr lang="en-US" sz="2000" dirty="0"/>
              <a:t>Practicing healthy relationships</a:t>
            </a:r>
          </a:p>
          <a:p>
            <a:pPr marL="457200" lvl="0" indent="-457200">
              <a:spcBef>
                <a:spcPts val="0"/>
              </a:spcBef>
              <a:buFont typeface="Wingdings" charset="2"/>
              <a:buChar char="ü"/>
            </a:pPr>
            <a:r>
              <a:rPr lang="en-US" sz="2000" dirty="0"/>
              <a:t>Disciplining children and learning discipline practices</a:t>
            </a:r>
          </a:p>
          <a:p>
            <a:pPr marL="457200" lvl="0" indent="-457200">
              <a:spcBef>
                <a:spcPts val="0"/>
              </a:spcBef>
              <a:buFont typeface="Wingdings" charset="2"/>
              <a:buChar char="ü"/>
            </a:pPr>
            <a:r>
              <a:rPr lang="en-US" sz="2000" dirty="0"/>
              <a:t>Creating a warm, caring supportive family.</a:t>
            </a:r>
          </a:p>
          <a:p>
            <a:pPr marL="457200" lvl="0" indent="-457200">
              <a:spcBef>
                <a:spcPts val="0"/>
              </a:spcBef>
              <a:buFont typeface="Wingdings" charset="2"/>
              <a:buChar char="ü"/>
            </a:pPr>
            <a:r>
              <a:rPr lang="en-US" sz="2000" dirty="0"/>
              <a:t>Set boundaries and high expectations for children</a:t>
            </a:r>
          </a:p>
          <a:p>
            <a:pPr marL="457200" lvl="0" indent="-457200">
              <a:spcBef>
                <a:spcPts val="0"/>
              </a:spcBef>
              <a:buFont typeface="Wingdings" charset="2"/>
              <a:buChar char="ü"/>
            </a:pPr>
            <a:r>
              <a:rPr lang="en-US" sz="2000" dirty="0"/>
              <a:t>Managing technology and media use  </a:t>
            </a:r>
          </a:p>
          <a:p>
            <a:pPr marL="457200" lvl="0" indent="-457200" hangingPunct="0">
              <a:spcBef>
                <a:spcPts val="0"/>
              </a:spcBef>
              <a:buFont typeface="Wingdings" charset="2"/>
              <a:buChar char="ü"/>
            </a:pPr>
            <a:r>
              <a:rPr lang="en-US" sz="2000" dirty="0"/>
              <a:t>Challenging children to grow and continuously improve </a:t>
            </a:r>
          </a:p>
          <a:p>
            <a:pPr marL="457200" lvl="0" indent="-457200" hangingPunct="0">
              <a:spcBef>
                <a:spcPts val="0"/>
              </a:spcBef>
              <a:buFont typeface="Wingdings" charset="2"/>
              <a:buChar char="ü"/>
            </a:pPr>
            <a:r>
              <a:rPr lang="en-US" sz="2000" dirty="0"/>
              <a:t>Providing support to help children complete tasks and achieve goals</a:t>
            </a:r>
          </a:p>
          <a:p>
            <a:pPr marL="457200" lvl="0" indent="-457200" hangingPunct="0">
              <a:spcBef>
                <a:spcPts val="0"/>
              </a:spcBef>
              <a:buFont typeface="Wingdings" charset="2"/>
              <a:buChar char="ü"/>
            </a:pPr>
            <a:r>
              <a:rPr lang="en-US" sz="2000" dirty="0"/>
              <a:t>Sharing power with children so that there voice is heard and they share in making decisions. </a:t>
            </a:r>
          </a:p>
          <a:p>
            <a:pPr marL="457200" lvl="0" indent="-457200" hangingPunct="0">
              <a:spcBef>
                <a:spcPts val="0"/>
              </a:spcBef>
              <a:buFont typeface="Wingdings" charset="2"/>
              <a:buChar char="ü"/>
            </a:pPr>
            <a:r>
              <a:rPr lang="en-US" sz="2000" dirty="0"/>
              <a:t>Expanding possibilities and connecting children to opportunities for growth</a:t>
            </a:r>
          </a:p>
          <a:p>
            <a:pPr marL="457200" lvl="0" indent="-457200" hangingPunct="0">
              <a:spcBef>
                <a:spcPts val="0"/>
              </a:spcBef>
              <a:buFont typeface="Wingdings" charset="2"/>
              <a:buChar char="ü"/>
            </a:pPr>
            <a:r>
              <a:rPr lang="en-US" sz="2000" dirty="0"/>
              <a:t>Developing emotional communication skills</a:t>
            </a:r>
          </a:p>
          <a:p>
            <a:pPr marL="457200" lvl="0" indent="-457200" hangingPunct="0">
              <a:spcBef>
                <a:spcPts val="0"/>
              </a:spcBef>
              <a:buFont typeface="Wingdings" charset="2"/>
              <a:buChar char="ü"/>
            </a:pPr>
            <a:r>
              <a:rPr lang="en-US" sz="2000" dirty="0"/>
              <a:t>Developing positive parent-child interaction skills</a:t>
            </a:r>
          </a:p>
          <a:p>
            <a:pPr marL="457200" lvl="0" indent="-457200">
              <a:spcBef>
                <a:spcPts val="0"/>
              </a:spcBef>
              <a:buFont typeface="Wingdings" charset="2"/>
              <a:buChar char="ü"/>
            </a:pPr>
            <a:r>
              <a:rPr lang="en-US" sz="2000" dirty="0"/>
              <a:t>Learning to respond consistently to their child</a:t>
            </a:r>
          </a:p>
        </p:txBody>
      </p:sp>
    </p:spTree>
    <p:extLst>
      <p:ext uri="{BB962C8B-B14F-4D97-AF65-F5344CB8AC3E}">
        <p14:creationId xmlns:p14="http://schemas.microsoft.com/office/powerpoint/2010/main" val="881555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6787681"/>
              </p:ext>
            </p:extLst>
          </p:nvPr>
        </p:nvGraphicFramePr>
        <p:xfrm>
          <a:off x="457200" y="1468520"/>
          <a:ext cx="8147630" cy="5332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pPr algn="ctr"/>
            <a:r>
              <a:rPr lang="en-US" dirty="0"/>
              <a:t>Three Parental Faith Roles </a:t>
            </a:r>
          </a:p>
        </p:txBody>
      </p:sp>
    </p:spTree>
    <p:extLst>
      <p:ext uri="{BB962C8B-B14F-4D97-AF65-F5344CB8AC3E}">
        <p14:creationId xmlns:p14="http://schemas.microsoft.com/office/powerpoint/2010/main" val="517684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465629" cy="990600"/>
          </a:xfrm>
        </p:spPr>
        <p:txBody>
          <a:bodyPr>
            <a:normAutofit/>
          </a:bodyPr>
          <a:lstStyle/>
          <a:p>
            <a:pPr algn="ctr"/>
            <a:r>
              <a:rPr lang="en-US" dirty="0"/>
              <a:t>Empowering Parents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427598"/>
              </p:ext>
            </p:extLst>
          </p:nvPr>
        </p:nvGraphicFramePr>
        <p:xfrm>
          <a:off x="370360" y="1882445"/>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274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D162-8526-B741-A40A-75080D11DB9B}"/>
              </a:ext>
            </a:extLst>
          </p:cNvPr>
          <p:cNvSpPr>
            <a:spLocks noGrp="1"/>
          </p:cNvSpPr>
          <p:nvPr>
            <p:ph type="title"/>
          </p:nvPr>
        </p:nvSpPr>
        <p:spPr/>
        <p:txBody>
          <a:bodyPr/>
          <a:lstStyle/>
          <a:p>
            <a:pPr algn="ctr"/>
            <a:r>
              <a:rPr lang="en-US" dirty="0"/>
              <a:t>Parent Programming </a:t>
            </a:r>
          </a:p>
        </p:txBody>
      </p:sp>
      <p:sp>
        <p:nvSpPr>
          <p:cNvPr id="3" name="Content Placeholder 2">
            <a:extLst>
              <a:ext uri="{FF2B5EF4-FFF2-40B4-BE49-F238E27FC236}">
                <a16:creationId xmlns:a16="http://schemas.microsoft.com/office/drawing/2014/main" id="{909E5554-9ABA-184E-A2B4-3E99B85CDC67}"/>
              </a:ext>
            </a:extLst>
          </p:cNvPr>
          <p:cNvSpPr>
            <a:spLocks noGrp="1"/>
          </p:cNvSpPr>
          <p:nvPr>
            <p:ph idx="1"/>
          </p:nvPr>
        </p:nvSpPr>
        <p:spPr>
          <a:xfrm>
            <a:off x="457200" y="1600200"/>
            <a:ext cx="8229600" cy="5089358"/>
          </a:xfrm>
        </p:spPr>
        <p:txBody>
          <a:bodyPr>
            <a:normAutofit fontScale="92500"/>
          </a:bodyPr>
          <a:lstStyle/>
          <a:p>
            <a:pPr marL="514350" lvl="0" indent="-514350">
              <a:buFont typeface="+mj-lt"/>
              <a:buAutoNum type="arabicPeriod"/>
            </a:pPr>
            <a:r>
              <a:rPr lang="en-US" sz="2600" dirty="0"/>
              <a:t>Parent website</a:t>
            </a:r>
          </a:p>
          <a:p>
            <a:pPr marL="514350" lvl="0" indent="-514350">
              <a:buFont typeface="+mj-lt"/>
              <a:buAutoNum type="arabicPeriod"/>
            </a:pPr>
            <a:r>
              <a:rPr lang="en-US" sz="2600" dirty="0"/>
              <a:t>Parent programs </a:t>
            </a:r>
          </a:p>
          <a:p>
            <a:pPr lvl="1"/>
            <a:r>
              <a:rPr lang="en-US" dirty="0"/>
              <a:t>Progression of parent workshops, webinars, or courses through the life cycle</a:t>
            </a:r>
          </a:p>
          <a:p>
            <a:pPr lvl="1"/>
            <a:r>
              <a:rPr lang="en-US" dirty="0"/>
              <a:t>Incorporate parent formation and education into congregational events that already engage parents</a:t>
            </a:r>
          </a:p>
          <a:p>
            <a:pPr lvl="1"/>
            <a:r>
              <a:rPr lang="en-US" dirty="0"/>
              <a:t>Provide targeted programs of theological and biblical formation</a:t>
            </a:r>
          </a:p>
          <a:p>
            <a:pPr lvl="1"/>
            <a:r>
              <a:rPr lang="en-US" dirty="0"/>
              <a:t>Add a parent-only component to family-intergenerational learning programs</a:t>
            </a:r>
          </a:p>
          <a:p>
            <a:pPr lvl="1"/>
            <a:r>
              <a:rPr lang="en-US" dirty="0"/>
              <a:t>Add a parallel parent experience to the existing children/teen program </a:t>
            </a:r>
          </a:p>
          <a:p>
            <a:pPr lvl="1"/>
            <a:r>
              <a:rPr lang="en-US" dirty="0"/>
              <a:t>Add a parent component to vacation Bible school in the evenings or online. </a:t>
            </a:r>
          </a:p>
          <a:p>
            <a:pPr lvl="1"/>
            <a:r>
              <a:rPr lang="en-US" dirty="0"/>
              <a:t>Provide online faith formation for parents</a:t>
            </a:r>
          </a:p>
          <a:p>
            <a:pPr marL="514350" lvl="0" indent="-514350">
              <a:buFont typeface="+mj-lt"/>
              <a:buAutoNum type="arabicPeriod"/>
            </a:pPr>
            <a:r>
              <a:rPr lang="en-US" sz="2600" dirty="0"/>
              <a:t>Laboratory experiences </a:t>
            </a:r>
          </a:p>
          <a:p>
            <a:pPr marL="514350" lvl="0" indent="-514350">
              <a:buFont typeface="+mj-lt"/>
              <a:buAutoNum type="arabicPeriod"/>
            </a:pPr>
            <a:r>
              <a:rPr lang="en-US" sz="2600" dirty="0"/>
              <a:t>Parent mentors</a:t>
            </a:r>
          </a:p>
          <a:p>
            <a:pPr marL="514350" lvl="0" indent="-514350">
              <a:buFont typeface="+mj-lt"/>
              <a:buAutoNum type="arabicPeriod"/>
            </a:pPr>
            <a:r>
              <a:rPr lang="en-US" sz="2600" dirty="0"/>
              <a:t>Life cycle or affinity groups for parents</a:t>
            </a:r>
          </a:p>
          <a:p>
            <a:endParaRPr lang="en-US" sz="2000" dirty="0"/>
          </a:p>
        </p:txBody>
      </p:sp>
    </p:spTree>
    <p:extLst>
      <p:ext uri="{BB962C8B-B14F-4D97-AF65-F5344CB8AC3E}">
        <p14:creationId xmlns:p14="http://schemas.microsoft.com/office/powerpoint/2010/main" val="619202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Suggestions for Programming</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800" dirty="0"/>
              <a:t>Address diverse spiritual-religious identities of parents</a:t>
            </a:r>
            <a:r>
              <a:rPr lang="en-US" sz="2800" i="1" dirty="0"/>
              <a:t>.</a:t>
            </a:r>
            <a:endParaRPr lang="en-US" sz="2800" dirty="0"/>
          </a:p>
          <a:p>
            <a:pPr marL="514350" lvl="0" indent="-514350">
              <a:buFont typeface="+mj-lt"/>
              <a:buAutoNum type="arabicPeriod"/>
            </a:pPr>
            <a:r>
              <a:rPr lang="en-US" sz="2800" dirty="0"/>
              <a:t>Have parents practice new skills with their own children during program sessions</a:t>
            </a:r>
            <a:r>
              <a:rPr lang="en-US" sz="2800" i="1" dirty="0"/>
              <a:t>.</a:t>
            </a:r>
            <a:r>
              <a:rPr lang="en-US" sz="2800" dirty="0"/>
              <a:t> </a:t>
            </a:r>
          </a:p>
          <a:p>
            <a:pPr marL="514350" lvl="0" indent="-514350">
              <a:buFont typeface="+mj-lt"/>
              <a:buAutoNum type="arabicPeriod"/>
            </a:pPr>
            <a:r>
              <a:rPr lang="en-US" sz="2800" dirty="0"/>
              <a:t>Design programs that engage parents in the learning experience</a:t>
            </a:r>
            <a:r>
              <a:rPr lang="en-US" sz="2800" i="1" dirty="0"/>
              <a:t>.</a:t>
            </a:r>
            <a:r>
              <a:rPr lang="en-US" sz="2800" dirty="0"/>
              <a:t> </a:t>
            </a:r>
          </a:p>
          <a:p>
            <a:pPr marL="514350" lvl="0" indent="-514350">
              <a:buFont typeface="+mj-lt"/>
              <a:buAutoNum type="arabicPeriod"/>
            </a:pPr>
            <a:r>
              <a:rPr lang="en-US" sz="2800" dirty="0"/>
              <a:t>Use a variety of environments and methods to engage all parents, anytime and anywhere. </a:t>
            </a:r>
          </a:p>
          <a:p>
            <a:pPr marL="514350" lvl="0" indent="-514350">
              <a:buFont typeface="+mj-lt"/>
              <a:buAutoNum type="arabicPeriod"/>
            </a:pPr>
            <a:r>
              <a:rPr lang="en-US" sz="2800" dirty="0"/>
              <a:t>Use online platforms and digitally enabled strategies.  </a:t>
            </a:r>
          </a:p>
          <a:p>
            <a:pPr marL="514350" lvl="0" indent="-514350">
              <a:buFont typeface="+mj-lt"/>
              <a:buAutoNum type="arabicPeriod"/>
            </a:pPr>
            <a:r>
              <a:rPr lang="en-US" sz="2800" dirty="0"/>
              <a:t>Give parents a plan</a:t>
            </a:r>
            <a:r>
              <a:rPr lang="en-US" sz="2800" i="1" dirty="0"/>
              <a:t>.</a:t>
            </a:r>
            <a:endParaRPr lang="en-US" sz="2800" dirty="0"/>
          </a:p>
        </p:txBody>
      </p:sp>
    </p:spTree>
    <p:extLst>
      <p:ext uri="{BB962C8B-B14F-4D97-AF65-F5344CB8AC3E}">
        <p14:creationId xmlns:p14="http://schemas.microsoft.com/office/powerpoint/2010/main" val="403866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IlifeAnnualLearningPlan.pdf"/>
          <p:cNvPicPr>
            <a:picLocks noChangeAspect="1"/>
          </p:cNvPicPr>
          <p:nvPr/>
        </p:nvPicPr>
        <p:blipFill rotWithShape="1">
          <a:blip r:embed="rId2" cstate="email">
            <a:extLst>
              <a:ext uri="{28A0092B-C50C-407E-A947-70E740481C1C}">
                <a14:useLocalDpi xmlns:a14="http://schemas.microsoft.com/office/drawing/2010/main"/>
              </a:ext>
            </a:extLst>
          </a:blip>
          <a:srcRect l="5394" t="10210" r="10008" b="6133"/>
          <a:stretch/>
        </p:blipFill>
        <p:spPr>
          <a:xfrm>
            <a:off x="3745313" y="533400"/>
            <a:ext cx="4891255" cy="6259472"/>
          </a:xfrm>
          <a:prstGeom prst="rect">
            <a:avLst/>
          </a:prstGeom>
          <a:solidFill>
            <a:schemeClr val="bg1"/>
          </a:solidFill>
        </p:spPr>
      </p:pic>
      <p:sp>
        <p:nvSpPr>
          <p:cNvPr id="7" name="Title 6"/>
          <p:cNvSpPr>
            <a:spLocks noGrp="1"/>
          </p:cNvSpPr>
          <p:nvPr>
            <p:ph type="title"/>
          </p:nvPr>
        </p:nvSpPr>
        <p:spPr>
          <a:xfrm>
            <a:off x="457200" y="533400"/>
            <a:ext cx="2755887" cy="3656846"/>
          </a:xfrm>
        </p:spPr>
        <p:txBody>
          <a:bodyPr>
            <a:normAutofit/>
          </a:bodyPr>
          <a:lstStyle/>
          <a:p>
            <a:pPr algn="ctr"/>
            <a:r>
              <a:rPr lang="en-US">
                <a:solidFill>
                  <a:schemeClr val="bg1"/>
                </a:solidFill>
              </a:rPr>
              <a:t>Lifelong Faith Formation Plan</a:t>
            </a:r>
          </a:p>
        </p:txBody>
      </p:sp>
    </p:spTree>
    <p:extLst>
      <p:ext uri="{BB962C8B-B14F-4D97-AF65-F5344CB8AC3E}">
        <p14:creationId xmlns:p14="http://schemas.microsoft.com/office/powerpoint/2010/main" val="1965010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179"/>
            <a:ext cx="8229600" cy="990600"/>
          </a:xfrm>
        </p:spPr>
        <p:txBody>
          <a:bodyPr>
            <a:normAutofit/>
          </a:bodyPr>
          <a:lstStyle/>
          <a:p>
            <a:pPr algn="ctr"/>
            <a:r>
              <a:rPr lang="en-US" dirty="0"/>
              <a:t>Application</a:t>
            </a:r>
          </a:p>
        </p:txBody>
      </p:sp>
      <p:sp>
        <p:nvSpPr>
          <p:cNvPr id="3" name="Content Placeholder 2"/>
          <p:cNvSpPr>
            <a:spLocks noGrp="1"/>
          </p:cNvSpPr>
          <p:nvPr>
            <p:ph idx="1"/>
          </p:nvPr>
        </p:nvSpPr>
        <p:spPr>
          <a:xfrm>
            <a:off x="457200" y="1347537"/>
            <a:ext cx="8229600" cy="5378115"/>
          </a:xfrm>
        </p:spPr>
        <p:txBody>
          <a:bodyPr>
            <a:normAutofit fontScale="92500"/>
          </a:bodyPr>
          <a:lstStyle/>
          <a:p>
            <a:pPr marL="0" indent="0">
              <a:buNone/>
            </a:pPr>
            <a:r>
              <a:rPr lang="en-US" sz="2000" dirty="0"/>
              <a:t>Analyze the ways that your congregation nurtures the faith of the family and equips parents. </a:t>
            </a:r>
          </a:p>
          <a:p>
            <a:pPr lvl="0"/>
            <a:r>
              <a:rPr lang="en-US" sz="2000" dirty="0"/>
              <a:t>What are the strengths in your congregation? </a:t>
            </a:r>
          </a:p>
          <a:p>
            <a:pPr lvl="0"/>
            <a:r>
              <a:rPr lang="en-US" sz="2000" dirty="0"/>
              <a:t>What are the areas that need improvement or attention in your congregation?</a:t>
            </a:r>
          </a:p>
          <a:p>
            <a:pPr lvl="0"/>
            <a:r>
              <a:rPr lang="en-US" sz="2000" dirty="0"/>
              <a:t>What are the areas where new initiatives need to be created? </a:t>
            </a:r>
          </a:p>
          <a:p>
            <a:pPr marL="0" indent="0">
              <a:buNone/>
            </a:pPr>
            <a:endParaRPr lang="en-US" sz="2000" dirty="0"/>
          </a:p>
          <a:p>
            <a:pPr marL="0" indent="0">
              <a:buNone/>
            </a:pPr>
            <a:r>
              <a:rPr lang="en-US" sz="2000" dirty="0"/>
              <a:t>Develop ideas for improving the your congregation’s response to families and parents using the ideas contained in the five strategies. Build on your current strengths and identify new initiatives that you want to implement. Review the strategies before you begin.</a:t>
            </a:r>
          </a:p>
          <a:p>
            <a:r>
              <a:rPr lang="en-US" sz="2000" dirty="0"/>
              <a:t>#1. Nurturing Family Faith Practices</a:t>
            </a:r>
          </a:p>
          <a:p>
            <a:r>
              <a:rPr lang="en-US" sz="2000" dirty="0"/>
              <a:t>#2. Celebrating Milestones</a:t>
            </a:r>
          </a:p>
          <a:p>
            <a:r>
              <a:rPr lang="en-US" sz="2000" dirty="0"/>
              <a:t>#3. Celebrating the Seasons of the Year </a:t>
            </a:r>
          </a:p>
          <a:p>
            <a:r>
              <a:rPr lang="en-US" sz="2000" dirty="0"/>
              <a:t>#4. Reading the Bible through the Year</a:t>
            </a:r>
          </a:p>
          <a:p>
            <a:r>
              <a:rPr lang="en-US" sz="2000" dirty="0"/>
              <a:t>#5. Equipping Parents and Grandparents as Faith Formers </a:t>
            </a:r>
          </a:p>
          <a:p>
            <a:pPr marL="0" indent="0">
              <a:buNone/>
            </a:pPr>
            <a:r>
              <a:rPr lang="en-US" sz="2000" dirty="0"/>
              <a:t> </a:t>
            </a:r>
          </a:p>
          <a:p>
            <a:endParaRPr lang="en-US" sz="2000" dirty="0"/>
          </a:p>
        </p:txBody>
      </p:sp>
    </p:spTree>
    <p:extLst>
      <p:ext uri="{BB962C8B-B14F-4D97-AF65-F5344CB8AC3E}">
        <p14:creationId xmlns:p14="http://schemas.microsoft.com/office/powerpoint/2010/main" val="413062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9144000" cy="990600"/>
          </a:xfrm>
        </p:spPr>
        <p:txBody>
          <a:bodyPr>
            <a:normAutofit/>
          </a:bodyPr>
          <a:lstStyle/>
          <a:p>
            <a:pPr algn="ctr"/>
            <a:r>
              <a:rPr lang="en-US">
                <a:solidFill>
                  <a:schemeClr val="bg1"/>
                </a:solidFill>
              </a:rPr>
              <a:t>Maturing in Faith</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027" y="1384745"/>
            <a:ext cx="8009683" cy="5342628"/>
          </a:xfrm>
          <a:prstGeom prst="rect">
            <a:avLst/>
          </a:prstGeom>
        </p:spPr>
      </p:pic>
    </p:spTree>
    <p:extLst>
      <p:ext uri="{BB962C8B-B14F-4D97-AF65-F5344CB8AC3E}">
        <p14:creationId xmlns:p14="http://schemas.microsoft.com/office/powerpoint/2010/main" val="156724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98890"/>
          </a:xfrm>
        </p:spPr>
        <p:txBody>
          <a:bodyPr>
            <a:normAutofit fontScale="90000"/>
          </a:bodyPr>
          <a:lstStyle/>
          <a:p>
            <a:pPr algn="ctr"/>
            <a:r>
              <a:rPr lang="en-US"/>
              <a:t>Focus on Maturing in Faith: </a:t>
            </a:r>
            <a:br>
              <a:rPr lang="en-US"/>
            </a:br>
            <a:r>
              <a:rPr lang="en-US" i="1"/>
              <a:t>Toward What Ends Are We Working</a:t>
            </a:r>
          </a:p>
        </p:txBody>
      </p:sp>
      <p:graphicFrame>
        <p:nvGraphicFramePr>
          <p:cNvPr id="5" name="Diagram 4"/>
          <p:cNvGraphicFramePr/>
          <p:nvPr>
            <p:extLst>
              <p:ext uri="{D42A27DB-BD31-4B8C-83A1-F6EECF244321}">
                <p14:modId xmlns:p14="http://schemas.microsoft.com/office/powerpoint/2010/main" val="3426140157"/>
              </p:ext>
            </p:extLst>
          </p:nvPr>
        </p:nvGraphicFramePr>
        <p:xfrm>
          <a:off x="188327" y="2475068"/>
          <a:ext cx="8411633" cy="3644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030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2">
      <a:dk1>
        <a:sysClr val="windowText" lastClr="000000"/>
      </a:dk1>
      <a:lt1>
        <a:sysClr val="window" lastClr="FFFFFF"/>
      </a:lt1>
      <a:dk2>
        <a:srgbClr val="212121"/>
      </a:dk2>
      <a:lt2>
        <a:srgbClr val="CDD4D7"/>
      </a:lt2>
      <a:accent1>
        <a:srgbClr val="9B0101"/>
      </a:accent1>
      <a:accent2>
        <a:srgbClr val="008040"/>
      </a:accent2>
      <a:accent3>
        <a:srgbClr val="B50B1B"/>
      </a:accent3>
      <a:accent4>
        <a:srgbClr val="E8950E"/>
      </a:accent4>
      <a:accent5>
        <a:srgbClr val="55992B"/>
      </a:accent5>
      <a:accent6>
        <a:srgbClr val="2C9C89"/>
      </a:accent6>
      <a:hlink>
        <a:srgbClr val="EC4D4D"/>
      </a:hlink>
      <a:folHlink>
        <a:srgbClr val="F8CE8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0427E96346342BBD31AFEBC6871A7" ma:contentTypeVersion="1" ma:contentTypeDescription="Create a new document." ma:contentTypeScope="" ma:versionID="8ba21e116afb92a0bc8788e0f506d64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56014-8600-43C2-9EF8-67B0D7C2C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F9A1BC-5B54-468C-B6C0-A1F0B3BACE0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04FB90-46A0-4908-B4CF-8CB76C1AB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Clarity.thmx</Template>
  <TotalTime>15537</TotalTime>
  <Words>2934</Words>
  <Application>Microsoft Office PowerPoint</Application>
  <PresentationFormat>On-screen Show (4:3)</PresentationFormat>
  <Paragraphs>490</Paragraphs>
  <Slides>70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ＭＳ Ｐゴシック</vt:lpstr>
      <vt:lpstr>Arial</vt:lpstr>
      <vt:lpstr>Calibri</vt:lpstr>
      <vt:lpstr>Century Gothic</vt:lpstr>
      <vt:lpstr>Mangal</vt:lpstr>
      <vt:lpstr>Tw Cen MT</vt:lpstr>
      <vt:lpstr>Wingdings</vt:lpstr>
      <vt:lpstr>ZapfDingbatsITC</vt:lpstr>
      <vt:lpstr>Clarity</vt:lpstr>
      <vt:lpstr>Workshop #2 – Part 1 John Roberto, Vibrant Faith</vt:lpstr>
      <vt:lpstr>John Roberto Vibrant Faith Leadership Team jroberto@lifelongfaith.com  www.LifelongFaith.com SeasonsofAdultFaith.com FamiliesattheCenter.com  www.VibrantFaith </vt:lpstr>
      <vt:lpstr>Program #2. Envisioning Lifelong Faith Formation in Faith Communities  </vt:lpstr>
      <vt:lpstr>Faith Forming Environments </vt:lpstr>
      <vt:lpstr>Lifelong Faith Formation</vt:lpstr>
      <vt:lpstr>Life Stage Faith Formation</vt:lpstr>
      <vt:lpstr>Lifelong Faith Formation Plan</vt:lpstr>
      <vt:lpstr>Maturing in Faith</vt:lpstr>
      <vt:lpstr>Focus on Maturing in Faith:  Toward What Ends Are We Working</vt:lpstr>
      <vt:lpstr>Maturing in Faith</vt:lpstr>
      <vt:lpstr>Characteristics</vt:lpstr>
      <vt:lpstr>Characteristics</vt:lpstr>
      <vt:lpstr>A Diversity of Spiritual Religious Identities</vt:lpstr>
      <vt:lpstr>Developing a Faith Formation Plan</vt:lpstr>
      <vt:lpstr>Multiple Ways to Foster Faith Maturing</vt:lpstr>
      <vt:lpstr>Forming Faith: Intergenerational</vt:lpstr>
      <vt:lpstr>Intergenerational Approaches</vt:lpstr>
      <vt:lpstr>Worship &amp; All Ages Faith Formation </vt:lpstr>
      <vt:lpstr>Utilizing Events</vt:lpstr>
      <vt:lpstr>Infusing Intergenerationality</vt:lpstr>
      <vt:lpstr>Connecting through New Programs</vt:lpstr>
      <vt:lpstr>Learning</vt:lpstr>
      <vt:lpstr>Intergenerational Learning</vt:lpstr>
      <vt:lpstr>Intergenerational Faith Formation</vt:lpstr>
      <vt:lpstr>PowerPoint Presentation</vt:lpstr>
      <vt:lpstr>PowerPoint Presentation</vt:lpstr>
      <vt:lpstr>Intergenerational Learning</vt:lpstr>
      <vt:lpstr>www.messychurch.org.uk</vt:lpstr>
      <vt:lpstr>Application</vt:lpstr>
      <vt:lpstr>Forming Faith: Family</vt:lpstr>
      <vt:lpstr>What Makes a Difference?</vt:lpstr>
      <vt:lpstr>PowerPoint Presentation</vt:lpstr>
      <vt:lpstr>Practices that Make a Difference</vt:lpstr>
      <vt:lpstr>Parental Influence </vt:lpstr>
      <vt:lpstr>Comprehensive Family Plan Children/Teens + Parents + Grandparents</vt:lpstr>
      <vt:lpstr>#1. Faith Practices @ Home</vt:lpstr>
      <vt:lpstr>PowerPoint Presentation</vt:lpstr>
      <vt:lpstr>How to Create a Habit</vt:lpstr>
      <vt:lpstr>PowerPoint Presentation</vt:lpstr>
      <vt:lpstr>PowerPoint Presentation</vt:lpstr>
      <vt:lpstr>PowerPoint Presentation</vt:lpstr>
      <vt:lpstr>PowerPoint Presentation</vt:lpstr>
      <vt:lpstr>#2. Milestones throughout Life </vt:lpstr>
      <vt:lpstr>Milestones</vt:lpstr>
      <vt:lpstr>Forming Faith through Milestones</vt:lpstr>
      <vt:lpstr>Forming Faith through Milestones</vt:lpstr>
      <vt:lpstr>Forming Faith through Milestones</vt:lpstr>
      <vt:lpstr>PowerPoint Presentation</vt:lpstr>
      <vt:lpstr>Forming Faith through Milestones</vt:lpstr>
      <vt:lpstr>Forming Faith through Milestones</vt:lpstr>
      <vt:lpstr>#3. Celebrating Seasons</vt:lpstr>
      <vt:lpstr>PowerPoint Presentation</vt:lpstr>
      <vt:lpstr>Integrate Online  &amp; Gathered 40-Day Lent Curriculum</vt:lpstr>
      <vt:lpstr>Example: Earth Day</vt:lpstr>
      <vt:lpstr>#4. Encountering God in the Bible</vt:lpstr>
      <vt:lpstr>Encountering God in the Bible</vt:lpstr>
      <vt:lpstr>Extend the Event</vt:lpstr>
      <vt:lpstr>Practical Strategies</vt:lpstr>
      <vt:lpstr>Family Camp</vt:lpstr>
      <vt:lpstr>Family Service</vt:lpstr>
      <vt:lpstr>#5. Equipping Parents</vt:lpstr>
      <vt:lpstr>Developing a Strong Family Life Developmental Relationships – Search Institute </vt:lpstr>
      <vt:lpstr>What Makes a Difference</vt:lpstr>
      <vt:lpstr>Developing Strong Family Life</vt:lpstr>
      <vt:lpstr>Empowering Parents</vt:lpstr>
      <vt:lpstr>Three Parental Faith Roles </vt:lpstr>
      <vt:lpstr>Empowering Parents</vt:lpstr>
      <vt:lpstr>Parent Programming </vt:lpstr>
      <vt:lpstr>Suggestions for Programming</vt:lpstr>
      <vt:lpstr>Application</vt:lpstr>
    </vt:vector>
  </TitlesOfParts>
  <Company>Lifelong Faith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Roberto</dc:creator>
  <cp:lastModifiedBy>Parente, Annalisa</cp:lastModifiedBy>
  <cp:revision>848</cp:revision>
  <cp:lastPrinted>2017-03-14T18:09:59Z</cp:lastPrinted>
  <dcterms:created xsi:type="dcterms:W3CDTF">2017-03-04T16:22:15Z</dcterms:created>
  <dcterms:modified xsi:type="dcterms:W3CDTF">2021-02-26T19:34:01Z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0x010100B320427E96346342BBD31AFEBC6871A7</vt:lpwstr>
  </property>
</Properties>
</file>