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8"/>
  </p:notesMasterIdLst>
  <p:handoutMasterIdLst>
    <p:handoutMasterId r:id="rId69"/>
  </p:handoutMasterIdLst>
  <p:sldIdLst>
    <p:sldId id="954" r:id="rId5"/>
    <p:sldId id="785" r:id="rId6"/>
    <p:sldId id="798" r:id="rId7"/>
    <p:sldId id="993" r:id="rId8"/>
    <p:sldId id="995" r:id="rId9"/>
    <p:sldId id="946" r:id="rId10"/>
    <p:sldId id="786" r:id="rId11"/>
    <p:sldId id="865" r:id="rId12"/>
    <p:sldId id="513" r:id="rId13"/>
    <p:sldId id="944" r:id="rId14"/>
    <p:sldId id="769" r:id="rId15"/>
    <p:sldId id="844" r:id="rId16"/>
    <p:sldId id="945" r:id="rId17"/>
    <p:sldId id="867" r:id="rId18"/>
    <p:sldId id="866" r:id="rId19"/>
    <p:sldId id="868" r:id="rId20"/>
    <p:sldId id="869" r:id="rId21"/>
    <p:sldId id="870" r:id="rId22"/>
    <p:sldId id="943" r:id="rId23"/>
    <p:sldId id="951" r:id="rId24"/>
    <p:sldId id="949" r:id="rId25"/>
    <p:sldId id="871" r:id="rId26"/>
    <p:sldId id="952" r:id="rId27"/>
    <p:sldId id="787" r:id="rId28"/>
    <p:sldId id="953" r:id="rId29"/>
    <p:sldId id="873" r:id="rId30"/>
    <p:sldId id="838" r:id="rId31"/>
    <p:sldId id="839" r:id="rId32"/>
    <p:sldId id="840" r:id="rId33"/>
    <p:sldId id="841" r:id="rId34"/>
    <p:sldId id="799" r:id="rId35"/>
    <p:sldId id="800" r:id="rId36"/>
    <p:sldId id="955" r:id="rId37"/>
    <p:sldId id="957" r:id="rId38"/>
    <p:sldId id="958" r:id="rId39"/>
    <p:sldId id="959" r:id="rId40"/>
    <p:sldId id="960" r:id="rId41"/>
    <p:sldId id="961" r:id="rId42"/>
    <p:sldId id="962" r:id="rId43"/>
    <p:sldId id="963" r:id="rId44"/>
    <p:sldId id="964" r:id="rId45"/>
    <p:sldId id="965" r:id="rId46"/>
    <p:sldId id="966" r:id="rId47"/>
    <p:sldId id="967" r:id="rId48"/>
    <p:sldId id="968" r:id="rId49"/>
    <p:sldId id="969" r:id="rId50"/>
    <p:sldId id="970" r:id="rId51"/>
    <p:sldId id="971" r:id="rId52"/>
    <p:sldId id="972" r:id="rId53"/>
    <p:sldId id="973" r:id="rId54"/>
    <p:sldId id="974" r:id="rId55"/>
    <p:sldId id="975" r:id="rId56"/>
    <p:sldId id="976" r:id="rId57"/>
    <p:sldId id="977" r:id="rId58"/>
    <p:sldId id="978" r:id="rId59"/>
    <p:sldId id="979" r:id="rId60"/>
    <p:sldId id="980" r:id="rId61"/>
    <p:sldId id="981" r:id="rId62"/>
    <p:sldId id="982" r:id="rId63"/>
    <p:sldId id="983" r:id="rId64"/>
    <p:sldId id="984" r:id="rId65"/>
    <p:sldId id="985" r:id="rId66"/>
    <p:sldId id="98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9412" autoAdjust="0"/>
    <p:restoredTop sz="97568" autoAdjust="0"/>
  </p:normalViewPr>
  <p:slideViewPr>
    <p:cSldViewPr snapToGrid="0" snapToObjects="1">
      <p:cViewPr varScale="1">
        <p:scale>
          <a:sx n="59" d="100"/>
          <a:sy n="59" d="100"/>
        </p:scale>
        <p:origin x="-120" y="-16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a:t>Not Spiritual, Not Religious</a:t>
          </a:r>
        </a:p>
        <a:p>
          <a:r>
            <a:rPr lang="en-US" b="1" dirty="0"/>
            <a:t> </a:t>
          </a:r>
          <a:r>
            <a:rPr lang="en-US" b="1" i="1" dirty="0"/>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a:t>The </a:t>
          </a:r>
          <a:br>
            <a:rPr lang="en-US" b="1" dirty="0"/>
          </a:br>
          <a:r>
            <a:rPr lang="en-US" b="1" dirty="0"/>
            <a:t>Spiritual but Not Religious</a:t>
          </a:r>
        </a:p>
        <a:p>
          <a:r>
            <a:rPr lang="en-US" b="1" i="1" dirty="0"/>
            <a:t>Uninvolved</a:t>
          </a:r>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a:t>Faith &amp; Engagement </a:t>
          </a:r>
          <a:r>
            <a:rPr lang="mr-IN" b="1" dirty="0"/>
            <a:t>–</a:t>
          </a:r>
          <a:r>
            <a:rPr lang="en-US" b="1" dirty="0"/>
            <a:t> one among many priorities </a:t>
          </a:r>
        </a:p>
        <a:p>
          <a:r>
            <a:rPr lang="en-US" b="1" i="1" dirty="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a:t>Faith &amp; Engagement at the Center of Life</a:t>
          </a:r>
          <a:br>
            <a:rPr lang="en-US" b="1" dirty="0"/>
          </a:br>
          <a:endParaRPr lang="en-US" b="1" dirty="0"/>
        </a:p>
        <a:p>
          <a:r>
            <a:rPr lang="en-US" b="1" i="1" dirty="0"/>
            <a:t>Actives</a:t>
          </a:r>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1B7C6D4B-C079-B441-9CCF-8EFADE58488C}" srcId="{CCFBF550-2C9A-3E47-81DE-BEC65E213BA3}" destId="{0C8018D6-E88D-5F44-9C67-5CD7E84BE8E1}" srcOrd="0" destOrd="0" parTransId="{275844F5-0D82-8542-B773-2C5B10F08EC0}" sibTransId="{8CF8EFAD-8E6D-1F42-ADAF-036F03AB8BE3}"/>
    <dgm:cxn modelId="{D5F72D6A-3E05-7941-BD7E-DF8146F8A5CC}" srcId="{CCFBF550-2C9A-3E47-81DE-BEC65E213BA3}" destId="{0CF41A6D-4D40-C048-B8C9-FCAC8E88D79B}" srcOrd="2" destOrd="0" parTransId="{45688393-59C1-8744-A1F7-56E3AFF8570E}" sibTransId="{1327ADFF-4D30-2749-AE7A-7D643560BFBF}"/>
    <dgm:cxn modelId="{C68D5A7D-3520-FC4E-8388-5D4E42D8A822}" type="presOf" srcId="{E1D07957-1742-6E4B-8D93-71EA5415E49E}" destId="{04E70E17-E008-F24F-BC2D-91A00A40A5EF}" srcOrd="0" destOrd="0" presId="urn:microsoft.com/office/officeart/2005/8/layout/hList7"/>
    <dgm:cxn modelId="{AAAB1982-8C57-4949-9AF9-74B8F6364CDA}" type="presOf" srcId="{CFBD5336-16D6-CA4F-8D5A-B82068808F55}" destId="{EE963566-545B-A34B-8566-4E9C569D613C}" srcOrd="1" destOrd="0" presId="urn:microsoft.com/office/officeart/2005/8/layout/hList7"/>
    <dgm:cxn modelId="{088C65B9-F10B-8948-BA50-C83C9B310DEE}" type="presOf" srcId="{CFBD5336-16D6-CA4F-8D5A-B82068808F55}" destId="{520C20EB-9150-2247-B8B4-A6A052155685}" srcOrd="0" destOrd="0" presId="urn:microsoft.com/office/officeart/2005/8/layout/hList7"/>
    <dgm:cxn modelId="{64F9328F-BEB8-2F46-A9C8-AB14DB436E23}" type="presOf" srcId="{8DF00AAA-0BD0-9D4A-8E2A-08A52DAC2DB2}" destId="{0218AD1E-F440-354B-AFC4-EBC0151532D4}"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49CA1C82-9B2D-3246-A086-FBDE7EA5440E}" type="presOf" srcId="{E1D07957-1742-6E4B-8D93-71EA5415E49E}" destId="{72D5AB9C-F68F-764B-A967-B8DC5ABEA85A}" srcOrd="1" destOrd="0" presId="urn:microsoft.com/office/officeart/2005/8/layout/hList7"/>
    <dgm:cxn modelId="{B7518895-8A1F-CC4D-910D-3F926C60D97D}" type="presOf" srcId="{CCFBF550-2C9A-3E47-81DE-BEC65E213BA3}" destId="{40361FB6-2292-C249-996A-4E5454574408}" srcOrd="0" destOrd="0" presId="urn:microsoft.com/office/officeart/2005/8/layout/hList7"/>
    <dgm:cxn modelId="{A8CAD3B8-C155-9F41-B442-3DC1284EA43B}" type="presOf" srcId="{0C8018D6-E88D-5F44-9C67-5CD7E84BE8E1}" destId="{8C8A3D8F-5A4C-424C-AFC4-27E275165382}" srcOrd="1"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D2D60B9F-EE15-3041-AC63-BD7D88CA92BB}" type="presOf" srcId="{0CF41A6D-4D40-C048-B8C9-FCAC8E88D79B}" destId="{64F2BA3B-D8D2-8D4C-B6A5-B65490261D5D}" srcOrd="0" destOrd="0" presId="urn:microsoft.com/office/officeart/2005/8/layout/hList7"/>
    <dgm:cxn modelId="{6A3D1D4C-5791-3949-89FF-41101A50D44F}" type="presOf" srcId="{8CF8EFAD-8E6D-1F42-ADAF-036F03AB8BE3}" destId="{646C78E1-4804-3444-A873-746A20F434DA}" srcOrd="0" destOrd="0" presId="urn:microsoft.com/office/officeart/2005/8/layout/hList7"/>
    <dgm:cxn modelId="{172A186E-9908-C243-A887-0C8BF6757BAE}" type="presOf" srcId="{1327ADFF-4D30-2749-AE7A-7D643560BFBF}" destId="{4214A039-A32A-F244-979E-5D00FA35B24F}" srcOrd="0" destOrd="0" presId="urn:microsoft.com/office/officeart/2005/8/layout/hList7"/>
    <dgm:cxn modelId="{FEA60381-FD80-194A-B038-81AC572E9483}" type="presOf" srcId="{0C8018D6-E88D-5F44-9C67-5CD7E84BE8E1}" destId="{AA41197B-4F60-E945-B216-0541651715DD}" srcOrd="0" destOrd="0" presId="urn:microsoft.com/office/officeart/2005/8/layout/hList7"/>
    <dgm:cxn modelId="{61A35411-CAFD-194C-A4C6-05ECBB8A2457}" type="presOf" srcId="{0CF41A6D-4D40-C048-B8C9-FCAC8E88D79B}" destId="{D210FBBD-0838-8441-9C16-02819FF58274}" srcOrd="1" destOrd="0" presId="urn:microsoft.com/office/officeart/2005/8/layout/hList7"/>
    <dgm:cxn modelId="{2548A219-10CB-044A-9CC0-4A5155713341}" type="presParOf" srcId="{40361FB6-2292-C249-996A-4E5454574408}" destId="{7DF96884-D9A2-E94C-9801-4205BA8E27AF}" srcOrd="0" destOrd="0" presId="urn:microsoft.com/office/officeart/2005/8/layout/hList7"/>
    <dgm:cxn modelId="{A7BCFD61-34B5-A34A-BE99-6646BC2C0FB5}" type="presParOf" srcId="{40361FB6-2292-C249-996A-4E5454574408}" destId="{BE2EBFC3-AF0F-B64E-B5B5-EDF79E339D85}" srcOrd="1" destOrd="0" presId="urn:microsoft.com/office/officeart/2005/8/layout/hList7"/>
    <dgm:cxn modelId="{1BEE9196-291A-B848-A7E7-5F9FDDAE9F48}" type="presParOf" srcId="{BE2EBFC3-AF0F-B64E-B5B5-EDF79E339D85}" destId="{6380A007-A5B0-964D-A4E0-B2C94DA5FF8B}" srcOrd="0" destOrd="0" presId="urn:microsoft.com/office/officeart/2005/8/layout/hList7"/>
    <dgm:cxn modelId="{751615C4-F845-8841-BF64-E157FE08050C}" type="presParOf" srcId="{6380A007-A5B0-964D-A4E0-B2C94DA5FF8B}" destId="{AA41197B-4F60-E945-B216-0541651715DD}" srcOrd="0" destOrd="0" presId="urn:microsoft.com/office/officeart/2005/8/layout/hList7"/>
    <dgm:cxn modelId="{EE43D97C-B63A-4A4C-8FCC-08E83B2D05C8}" type="presParOf" srcId="{6380A007-A5B0-964D-A4E0-B2C94DA5FF8B}" destId="{8C8A3D8F-5A4C-424C-AFC4-27E275165382}" srcOrd="1" destOrd="0" presId="urn:microsoft.com/office/officeart/2005/8/layout/hList7"/>
    <dgm:cxn modelId="{CCF6B848-2810-8E46-ADBE-E8BD001C7D9D}" type="presParOf" srcId="{6380A007-A5B0-964D-A4E0-B2C94DA5FF8B}" destId="{8E57A570-8D1C-2B4C-A299-59F0B2BA5465}" srcOrd="2" destOrd="0" presId="urn:microsoft.com/office/officeart/2005/8/layout/hList7"/>
    <dgm:cxn modelId="{EC037973-9048-244A-AF49-8F325E0C8E69}" type="presParOf" srcId="{6380A007-A5B0-964D-A4E0-B2C94DA5FF8B}" destId="{6AAA34CC-E0C9-3B4E-A410-4BE39EA85FB3}" srcOrd="3" destOrd="0" presId="urn:microsoft.com/office/officeart/2005/8/layout/hList7"/>
    <dgm:cxn modelId="{84E17F3B-086E-5246-B9BE-CCFCCD463FD5}" type="presParOf" srcId="{BE2EBFC3-AF0F-B64E-B5B5-EDF79E339D85}" destId="{646C78E1-4804-3444-A873-746A20F434DA}" srcOrd="1" destOrd="0" presId="urn:microsoft.com/office/officeart/2005/8/layout/hList7"/>
    <dgm:cxn modelId="{8E5FA544-7805-0246-AA85-BE73CDA17F3C}" type="presParOf" srcId="{BE2EBFC3-AF0F-B64E-B5B5-EDF79E339D85}" destId="{B4B9A00B-410E-CC43-8AD8-6D403E791264}" srcOrd="2" destOrd="0" presId="urn:microsoft.com/office/officeart/2005/8/layout/hList7"/>
    <dgm:cxn modelId="{D686826F-DFAC-C54D-BA53-E6021CE6662A}" type="presParOf" srcId="{B4B9A00B-410E-CC43-8AD8-6D403E791264}" destId="{04E70E17-E008-F24F-BC2D-91A00A40A5EF}" srcOrd="0" destOrd="0" presId="urn:microsoft.com/office/officeart/2005/8/layout/hList7"/>
    <dgm:cxn modelId="{43C813B5-4FF5-2345-9B40-0E206EE9B5D6}" type="presParOf" srcId="{B4B9A00B-410E-CC43-8AD8-6D403E791264}" destId="{72D5AB9C-F68F-764B-A967-B8DC5ABEA85A}" srcOrd="1" destOrd="0" presId="urn:microsoft.com/office/officeart/2005/8/layout/hList7"/>
    <dgm:cxn modelId="{073F4ACD-C37E-674A-B93E-4DE2205CD2A4}" type="presParOf" srcId="{B4B9A00B-410E-CC43-8AD8-6D403E791264}" destId="{F4A484BD-119F-0840-9EAE-0EFCAF0C3635}" srcOrd="2" destOrd="0" presId="urn:microsoft.com/office/officeart/2005/8/layout/hList7"/>
    <dgm:cxn modelId="{360CD90A-B2AA-644E-9C57-57FFF751C148}" type="presParOf" srcId="{B4B9A00B-410E-CC43-8AD8-6D403E791264}" destId="{5D132B27-0C7F-BF41-AD1C-422B949A81CA}" srcOrd="3" destOrd="0" presId="urn:microsoft.com/office/officeart/2005/8/layout/hList7"/>
    <dgm:cxn modelId="{BB65E996-466F-4642-859F-5E2F108AB389}" type="presParOf" srcId="{BE2EBFC3-AF0F-B64E-B5B5-EDF79E339D85}" destId="{0218AD1E-F440-354B-AFC4-EBC0151532D4}" srcOrd="3" destOrd="0" presId="urn:microsoft.com/office/officeart/2005/8/layout/hList7"/>
    <dgm:cxn modelId="{D293377D-C8B4-DF4C-A90C-1DA251A5A44D}" type="presParOf" srcId="{BE2EBFC3-AF0F-B64E-B5B5-EDF79E339D85}" destId="{A2B19012-450D-3D4C-9482-224AC5C1D57E}" srcOrd="4" destOrd="0" presId="urn:microsoft.com/office/officeart/2005/8/layout/hList7"/>
    <dgm:cxn modelId="{9A866A15-CDDF-1847-801E-E24F1D3D8C57}" type="presParOf" srcId="{A2B19012-450D-3D4C-9482-224AC5C1D57E}" destId="{64F2BA3B-D8D2-8D4C-B6A5-B65490261D5D}" srcOrd="0" destOrd="0" presId="urn:microsoft.com/office/officeart/2005/8/layout/hList7"/>
    <dgm:cxn modelId="{9D3AF228-6284-2247-8559-98B068BE1B62}" type="presParOf" srcId="{A2B19012-450D-3D4C-9482-224AC5C1D57E}" destId="{D210FBBD-0838-8441-9C16-02819FF58274}" srcOrd="1" destOrd="0" presId="urn:microsoft.com/office/officeart/2005/8/layout/hList7"/>
    <dgm:cxn modelId="{5C0911E6-4405-B14A-B39F-ABB3CE96603F}" type="presParOf" srcId="{A2B19012-450D-3D4C-9482-224AC5C1D57E}" destId="{6F2B11FC-08BF-714D-B62E-E5BE7482E79B}" srcOrd="2" destOrd="0" presId="urn:microsoft.com/office/officeart/2005/8/layout/hList7"/>
    <dgm:cxn modelId="{907CE749-91E9-7147-A1C0-199442CC43DE}" type="presParOf" srcId="{A2B19012-450D-3D4C-9482-224AC5C1D57E}" destId="{90509C2F-8184-1741-B9CC-556AD29243D9}" srcOrd="3" destOrd="0" presId="urn:microsoft.com/office/officeart/2005/8/layout/hList7"/>
    <dgm:cxn modelId="{7762705F-6C84-C24B-917A-0B7BA002A10A}" type="presParOf" srcId="{BE2EBFC3-AF0F-B64E-B5B5-EDF79E339D85}" destId="{4214A039-A32A-F244-979E-5D00FA35B24F}" srcOrd="5" destOrd="0" presId="urn:microsoft.com/office/officeart/2005/8/layout/hList7"/>
    <dgm:cxn modelId="{48536AF1-4974-4041-8B89-91044DB5FB52}" type="presParOf" srcId="{BE2EBFC3-AF0F-B64E-B5B5-EDF79E339D85}" destId="{AC478FE5-CAB9-B643-8AAD-4ADB59751ECB}" srcOrd="6" destOrd="0" presId="urn:microsoft.com/office/officeart/2005/8/layout/hList7"/>
    <dgm:cxn modelId="{21DE1248-C533-4641-B766-72BC3176A90A}" type="presParOf" srcId="{AC478FE5-CAB9-B643-8AAD-4ADB59751ECB}" destId="{520C20EB-9150-2247-B8B4-A6A052155685}" srcOrd="0" destOrd="0" presId="urn:microsoft.com/office/officeart/2005/8/layout/hList7"/>
    <dgm:cxn modelId="{019CE258-699B-5744-9C9E-A16FDD159181}" type="presParOf" srcId="{AC478FE5-CAB9-B643-8AAD-4ADB59751ECB}" destId="{EE963566-545B-A34B-8566-4E9C569D613C}" srcOrd="1" destOrd="0" presId="urn:microsoft.com/office/officeart/2005/8/layout/hList7"/>
    <dgm:cxn modelId="{3F99B7CF-1121-E148-BE60-7648EB9B011B}" type="presParOf" srcId="{AC478FE5-CAB9-B643-8AAD-4ADB59751ECB}" destId="{BD3DD43C-C3A1-324E-A020-5DC75CBF4022}" srcOrd="2" destOrd="0" presId="urn:microsoft.com/office/officeart/2005/8/layout/hList7"/>
    <dgm:cxn modelId="{D8B6CC85-96F7-6044-AD58-A5779108A3A9}"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n-US"/>
        </a:p>
      </dgm:t>
    </dgm:pt>
    <dgm:pt modelId="{42556C3C-0AFB-D942-BE05-F9C9470A8FE8}">
      <dgm:prSet phldrT="[Text]" custT="1"/>
      <dgm:spPr/>
      <dgm:t>
        <a:bodyPr/>
        <a:lstStyle/>
        <a:p>
          <a:r>
            <a:rPr lang="en-US" sz="2400" dirty="0"/>
            <a:t>Pathways</a:t>
          </a:r>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a:noFill/>
      </dgm:spPr>
      <dgm:t>
        <a:bodyPr/>
        <a:lstStyle/>
        <a:p>
          <a:r>
            <a:rPr lang="en-US" sz="2400" dirty="0"/>
            <a:t>PATHWAY</a:t>
          </a:r>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a:t>Variety of Experiences &amp; Activities</a:t>
          </a:r>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a:t>Occasional </a:t>
          </a:r>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a:t>Variety of Experiences &amp; Activities</a:t>
          </a:r>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a:t>Uninvolved</a:t>
          </a:r>
        </a:p>
        <a:p>
          <a:r>
            <a:rPr lang="en-US" sz="2400" dirty="0"/>
            <a:t>Unaffiliated</a:t>
          </a:r>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a:t>Variety of Experiences &amp; Activities</a:t>
          </a:r>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3F580AA4-A5A7-7843-9EAE-7D4100BCBF1B}">
      <dgm:prSet phldrT="[Text]" custT="1"/>
      <dgm:spPr/>
      <dgm:t>
        <a:bodyPr/>
        <a:lstStyle/>
        <a:p>
          <a:r>
            <a:rPr lang="en-US" sz="2400" dirty="0"/>
            <a:t>Vibrant</a:t>
          </a:r>
        </a:p>
      </dgm:t>
    </dgm:pt>
    <dgm:pt modelId="{0F291A4F-E75F-6B40-9B2B-2DB555FCE814}" type="parTrans" cxnId="{DF579EAE-6DD1-9842-B208-5ACAECCCE05B}">
      <dgm:prSet/>
      <dgm:spPr/>
      <dgm:t>
        <a:bodyPr/>
        <a:lstStyle/>
        <a:p>
          <a:endParaRPr lang="en-US"/>
        </a:p>
      </dgm:t>
    </dgm:pt>
    <dgm:pt modelId="{1782BE9C-06DB-374E-BFB2-F4AD25A8C98A}" type="sibTrans" cxnId="{DF579EAE-6DD1-9842-B208-5ACAECCCE05B}">
      <dgm:prSet/>
      <dgm:spPr/>
      <dgm:t>
        <a:bodyPr/>
        <a:lstStyle/>
        <a:p>
          <a:endParaRPr lang="en-US"/>
        </a:p>
      </dgm:t>
    </dgm:pt>
    <dgm:pt modelId="{AB675880-1C5C-8E48-8EA0-FD4599431D04}">
      <dgm:prSet phldrT="[Text]" custT="1"/>
      <dgm:spPr>
        <a:noFill/>
      </dgm:spPr>
      <dgm:t>
        <a:bodyPr/>
        <a:lstStyle/>
        <a:p>
          <a:r>
            <a:rPr lang="en-US" sz="2400" dirty="0"/>
            <a:t>PLAYLIST</a:t>
          </a:r>
        </a:p>
      </dgm:t>
    </dgm:pt>
    <dgm:pt modelId="{121ABEB8-79FF-0744-B119-2C2FC5513F2B}" type="parTrans" cxnId="{8A0B1394-EF5E-BC47-A1A3-7F90C6D6AB3E}">
      <dgm:prSet/>
      <dgm:spPr/>
      <dgm:t>
        <a:bodyPr/>
        <a:lstStyle/>
        <a:p>
          <a:endParaRPr lang="en-US"/>
        </a:p>
      </dgm:t>
    </dgm:pt>
    <dgm:pt modelId="{777A7F45-4077-FE4C-BC9A-59C7004A963E}" type="sibTrans" cxnId="{8A0B1394-EF5E-BC47-A1A3-7F90C6D6AB3E}">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pt>
    <dgm:pt modelId="{BA2C1AC4-482A-A24C-85C0-FB3780F19D40}" type="pres">
      <dgm:prSet presAssocID="{FB9CC6C2-46CD-394D-B427-85400A0A8CEB}" presName="conn2-1" presStyleLbl="parChTrans1D2" presStyleIdx="0" presStyleCnt="4"/>
      <dgm:spPr/>
      <dgm:t>
        <a:bodyPr/>
        <a:lstStyle/>
        <a:p>
          <a:endParaRPr lang="en-US"/>
        </a:p>
      </dgm:t>
    </dgm:pt>
    <dgm:pt modelId="{D8915E2F-2C59-7A46-90E9-D18374A6C076}" type="pres">
      <dgm:prSet presAssocID="{FB9CC6C2-46CD-394D-B427-85400A0A8CEB}" presName="connTx" presStyleLbl="parChTrans1D2" presStyleIdx="0" presStyleCnt="4"/>
      <dgm:spPr/>
      <dgm:t>
        <a:bodyPr/>
        <a:lstStyle/>
        <a:p>
          <a:endParaRPr lang="en-US"/>
        </a:p>
      </dgm:t>
    </dgm:pt>
    <dgm:pt modelId="{2EE7E369-32A3-1E47-8D74-8DBD92371547}" type="pres">
      <dgm:prSet presAssocID="{BD0C2B1E-DCC8-7B47-A1D6-EFD979905423}" presName="root2" presStyleCnt="0"/>
      <dgm:spPr/>
    </dgm:pt>
    <dgm:pt modelId="{7B497A32-5B65-4748-BB1F-32ACE1D9E05B}" type="pres">
      <dgm:prSet presAssocID="{BD0C2B1E-DCC8-7B47-A1D6-EFD979905423}" presName="LevelTwoTextNode" presStyleLbl="node2" presStyleIdx="0" presStyleCnt="4">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pt>
    <dgm:pt modelId="{3F88667F-2073-8F47-AF12-3B26AF2A0D6E}" type="pres">
      <dgm:prSet presAssocID="{121ABEB8-79FF-0744-B119-2C2FC5513F2B}" presName="conn2-1" presStyleLbl="parChTrans1D3" presStyleIdx="0" presStyleCnt="4"/>
      <dgm:spPr/>
      <dgm:t>
        <a:bodyPr/>
        <a:lstStyle/>
        <a:p>
          <a:endParaRPr lang="en-US"/>
        </a:p>
      </dgm:t>
    </dgm:pt>
    <dgm:pt modelId="{767A2607-1DD5-554F-9C05-BD14039870BE}" type="pres">
      <dgm:prSet presAssocID="{121ABEB8-79FF-0744-B119-2C2FC5513F2B}" presName="connTx" presStyleLbl="parChTrans1D3" presStyleIdx="0" presStyleCnt="4"/>
      <dgm:spPr/>
      <dgm:t>
        <a:bodyPr/>
        <a:lstStyle/>
        <a:p>
          <a:endParaRPr lang="en-US"/>
        </a:p>
      </dgm:t>
    </dgm:pt>
    <dgm:pt modelId="{80AD962C-166F-CB4C-9999-961351EBB8E8}" type="pres">
      <dgm:prSet presAssocID="{AB675880-1C5C-8E48-8EA0-FD4599431D04}" presName="root2" presStyleCnt="0"/>
      <dgm:spPr/>
    </dgm:pt>
    <dgm:pt modelId="{B30B3DAA-1B34-F540-A01F-F9A6ABAC6DA6}" type="pres">
      <dgm:prSet presAssocID="{AB675880-1C5C-8E48-8EA0-FD4599431D04}" presName="LevelTwoTextNode" presStyleLbl="node3" presStyleIdx="0" presStyleCnt="4">
        <dgm:presLayoutVars>
          <dgm:chPref val="3"/>
        </dgm:presLayoutVars>
      </dgm:prSet>
      <dgm:spPr/>
      <dgm:t>
        <a:bodyPr/>
        <a:lstStyle/>
        <a:p>
          <a:endParaRPr lang="en-US"/>
        </a:p>
      </dgm:t>
    </dgm:pt>
    <dgm:pt modelId="{DF435E71-545A-7D41-B7F0-ABF860F08C31}" type="pres">
      <dgm:prSet presAssocID="{AB675880-1C5C-8E48-8EA0-FD4599431D04}" presName="level3hierChild" presStyleCnt="0"/>
      <dgm:spPr/>
    </dgm:pt>
    <dgm:pt modelId="{A87858A8-191F-6E48-8687-FF84263ECD2D}" type="pres">
      <dgm:prSet presAssocID="{0F291A4F-E75F-6B40-9B2B-2DB555FCE814}" presName="conn2-1" presStyleLbl="parChTrans1D2" presStyleIdx="1" presStyleCnt="4"/>
      <dgm:spPr/>
      <dgm:t>
        <a:bodyPr/>
        <a:lstStyle/>
        <a:p>
          <a:endParaRPr lang="en-US"/>
        </a:p>
      </dgm:t>
    </dgm:pt>
    <dgm:pt modelId="{69F6272F-1D62-DF47-AD38-D49A13450662}" type="pres">
      <dgm:prSet presAssocID="{0F291A4F-E75F-6B40-9B2B-2DB555FCE814}" presName="connTx" presStyleLbl="parChTrans1D2" presStyleIdx="1" presStyleCnt="4"/>
      <dgm:spPr/>
      <dgm:t>
        <a:bodyPr/>
        <a:lstStyle/>
        <a:p>
          <a:endParaRPr lang="en-US"/>
        </a:p>
      </dgm:t>
    </dgm:pt>
    <dgm:pt modelId="{25D7B81D-E25B-A642-A400-DE10EE771834}" type="pres">
      <dgm:prSet presAssocID="{3F580AA4-A5A7-7843-9EAE-7D4100BCBF1B}" presName="root2" presStyleCnt="0"/>
      <dgm:spPr/>
    </dgm:pt>
    <dgm:pt modelId="{C4602BAC-CCBB-184D-9DEE-B1FBDC88A5E4}" type="pres">
      <dgm:prSet presAssocID="{3F580AA4-A5A7-7843-9EAE-7D4100BCBF1B}" presName="LevelTwoTextNode" presStyleLbl="node2" presStyleIdx="1" presStyleCnt="4">
        <dgm:presLayoutVars>
          <dgm:chPref val="3"/>
        </dgm:presLayoutVars>
      </dgm:prSet>
      <dgm:spPr/>
      <dgm:t>
        <a:bodyPr/>
        <a:lstStyle/>
        <a:p>
          <a:endParaRPr lang="en-US"/>
        </a:p>
      </dgm:t>
    </dgm:pt>
    <dgm:pt modelId="{0C6935F0-B33B-1D47-9625-6818CCAD458F}" type="pres">
      <dgm:prSet presAssocID="{3F580AA4-A5A7-7843-9EAE-7D4100BCBF1B}" presName="level3hierChild" presStyleCnt="0"/>
      <dgm:spPr/>
    </dgm:pt>
    <dgm:pt modelId="{2B65176B-916F-AA47-BA41-1AF78BBFF042}" type="pres">
      <dgm:prSet presAssocID="{EE18CB91-FD52-AE42-B6F1-DA543565B47F}" presName="conn2-1" presStyleLbl="parChTrans1D3" presStyleIdx="1" presStyleCnt="4"/>
      <dgm:spPr/>
      <dgm:t>
        <a:bodyPr/>
        <a:lstStyle/>
        <a:p>
          <a:endParaRPr lang="en-US"/>
        </a:p>
      </dgm:t>
    </dgm:pt>
    <dgm:pt modelId="{9720FAA9-1E7E-994E-AF61-FC0215DC8F22}" type="pres">
      <dgm:prSet presAssocID="{EE18CB91-FD52-AE42-B6F1-DA543565B47F}" presName="connTx" presStyleLbl="parChTrans1D3" presStyleIdx="1" presStyleCnt="4"/>
      <dgm:spPr/>
      <dgm:t>
        <a:bodyPr/>
        <a:lstStyle/>
        <a:p>
          <a:endParaRPr lang="en-US"/>
        </a:p>
      </dgm:t>
    </dgm:pt>
    <dgm:pt modelId="{7CB57E42-E206-B642-BAEF-D6CA1B8E4183}" type="pres">
      <dgm:prSet presAssocID="{76C95643-BBBB-E046-BD86-38C9B239DFAC}" presName="root2" presStyleCnt="0"/>
      <dgm:spPr/>
    </dgm:pt>
    <dgm:pt modelId="{49330AB9-EED9-A945-8E6B-E854222F8763}" type="pres">
      <dgm:prSet presAssocID="{76C95643-BBBB-E046-BD86-38C9B239DFAC}" presName="LevelTwoTextNode" presStyleLbl="node3" presStyleIdx="1" presStyleCnt="4">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pt>
    <dgm:pt modelId="{74FFF5E0-FDDF-A040-AC84-DFD471800792}" type="pres">
      <dgm:prSet presAssocID="{9B77DF90-6803-D44D-83AB-0887FE2516DD}" presName="conn2-1" presStyleLbl="parChTrans1D2" presStyleIdx="2" presStyleCnt="4"/>
      <dgm:spPr/>
      <dgm:t>
        <a:bodyPr/>
        <a:lstStyle/>
        <a:p>
          <a:endParaRPr lang="en-US"/>
        </a:p>
      </dgm:t>
    </dgm:pt>
    <dgm:pt modelId="{FD1D85DE-20F4-2340-9229-D2457E2B4768}" type="pres">
      <dgm:prSet presAssocID="{9B77DF90-6803-D44D-83AB-0887FE2516DD}" presName="connTx" presStyleLbl="parChTrans1D2" presStyleIdx="2" presStyleCnt="4"/>
      <dgm:spPr/>
      <dgm:t>
        <a:bodyPr/>
        <a:lstStyle/>
        <a:p>
          <a:endParaRPr lang="en-US"/>
        </a:p>
      </dgm:t>
    </dgm:pt>
    <dgm:pt modelId="{39B0FAE2-FC67-A74F-90B0-062538A71FF6}" type="pres">
      <dgm:prSet presAssocID="{3A56A7BB-93C1-A548-B25D-9ABD95CEF577}" presName="root2" presStyleCnt="0"/>
      <dgm:spPr/>
    </dgm:pt>
    <dgm:pt modelId="{23F36791-2DE1-A349-B478-0DEE80B24B25}" type="pres">
      <dgm:prSet presAssocID="{3A56A7BB-93C1-A548-B25D-9ABD95CEF577}" presName="LevelTwoTextNode" presStyleLbl="node2" presStyleIdx="2" presStyleCnt="4">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pt>
    <dgm:pt modelId="{E9B29CC7-2092-224F-A092-40329AA3B11C}" type="pres">
      <dgm:prSet presAssocID="{B4514967-852F-5E4D-8321-7C2E51F2B089}" presName="conn2-1" presStyleLbl="parChTrans1D3" presStyleIdx="2" presStyleCnt="4"/>
      <dgm:spPr/>
      <dgm:t>
        <a:bodyPr/>
        <a:lstStyle/>
        <a:p>
          <a:endParaRPr lang="en-US"/>
        </a:p>
      </dgm:t>
    </dgm:pt>
    <dgm:pt modelId="{AEE677B8-6865-F146-9DAD-C24EDAA38B1D}" type="pres">
      <dgm:prSet presAssocID="{B4514967-852F-5E4D-8321-7C2E51F2B089}" presName="connTx" presStyleLbl="parChTrans1D3" presStyleIdx="2" presStyleCnt="4"/>
      <dgm:spPr/>
      <dgm:t>
        <a:bodyPr/>
        <a:lstStyle/>
        <a:p>
          <a:endParaRPr lang="en-US"/>
        </a:p>
      </dgm:t>
    </dgm:pt>
    <dgm:pt modelId="{7E05E87C-A99F-7743-8113-4A90D6A883CA}" type="pres">
      <dgm:prSet presAssocID="{95909D5E-CCF9-FC4A-BC90-2CD5728C3E29}" presName="root2" presStyleCnt="0"/>
      <dgm:spPr/>
    </dgm:pt>
    <dgm:pt modelId="{632FF636-C499-464C-B610-EA195B753A8D}" type="pres">
      <dgm:prSet presAssocID="{95909D5E-CCF9-FC4A-BC90-2CD5728C3E29}" presName="LevelTwoTextNode" presStyleLbl="node3" presStyleIdx="2" presStyleCnt="4">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pt>
    <dgm:pt modelId="{FA7C515D-AD4F-5949-A67F-A25770D271EB}" type="pres">
      <dgm:prSet presAssocID="{0F80185B-C11A-A44B-A126-F19C21758F4A}" presName="conn2-1" presStyleLbl="parChTrans1D2" presStyleIdx="3" presStyleCnt="4"/>
      <dgm:spPr/>
      <dgm:t>
        <a:bodyPr/>
        <a:lstStyle/>
        <a:p>
          <a:endParaRPr lang="en-US"/>
        </a:p>
      </dgm:t>
    </dgm:pt>
    <dgm:pt modelId="{54FD878C-5C37-C940-933F-D8C22E3ACED2}" type="pres">
      <dgm:prSet presAssocID="{0F80185B-C11A-A44B-A126-F19C21758F4A}" presName="connTx" presStyleLbl="parChTrans1D2" presStyleIdx="3" presStyleCnt="4"/>
      <dgm:spPr/>
      <dgm:t>
        <a:bodyPr/>
        <a:lstStyle/>
        <a:p>
          <a:endParaRPr lang="en-US"/>
        </a:p>
      </dgm:t>
    </dgm:pt>
    <dgm:pt modelId="{3BF16119-380C-F448-9E99-DBD39B7D79EF}" type="pres">
      <dgm:prSet presAssocID="{F82BC1D4-4DEF-8041-8E02-4186272B568B}" presName="root2" presStyleCnt="0"/>
      <dgm:spPr/>
    </dgm:pt>
    <dgm:pt modelId="{D2CD395E-FF0D-4544-9100-4E946209FE10}" type="pres">
      <dgm:prSet presAssocID="{F82BC1D4-4DEF-8041-8E02-4186272B568B}" presName="LevelTwoTextNode" presStyleLbl="node2" presStyleIdx="3" presStyleCnt="4">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pt>
    <dgm:pt modelId="{A4FFA733-53D5-D846-9764-60C6675A3957}" type="pres">
      <dgm:prSet presAssocID="{F0A03F3D-EA47-3B4E-9C2D-CE8818CFEEEB}" presName="conn2-1" presStyleLbl="parChTrans1D3" presStyleIdx="3" presStyleCnt="4"/>
      <dgm:spPr/>
      <dgm:t>
        <a:bodyPr/>
        <a:lstStyle/>
        <a:p>
          <a:endParaRPr lang="en-US"/>
        </a:p>
      </dgm:t>
    </dgm:pt>
    <dgm:pt modelId="{9B1F3B0C-2681-394D-9F65-92684472C1CA}" type="pres">
      <dgm:prSet presAssocID="{F0A03F3D-EA47-3B4E-9C2D-CE8818CFEEEB}" presName="connTx" presStyleLbl="parChTrans1D3" presStyleIdx="3" presStyleCnt="4"/>
      <dgm:spPr/>
      <dgm:t>
        <a:bodyPr/>
        <a:lstStyle/>
        <a:p>
          <a:endParaRPr lang="en-US"/>
        </a:p>
      </dgm:t>
    </dgm:pt>
    <dgm:pt modelId="{CB91CE04-8836-3B41-8732-BA35F1143B62}" type="pres">
      <dgm:prSet presAssocID="{173EB057-86A6-2045-8B50-9B5F4F99B7EC}" presName="root2" presStyleCnt="0"/>
      <dgm:spPr/>
    </dgm:pt>
    <dgm:pt modelId="{25153F3F-F458-9142-90EA-765106F0FB05}" type="pres">
      <dgm:prSet presAssocID="{173EB057-86A6-2045-8B50-9B5F4F99B7EC}" presName="LevelTwoTextNode" presStyleLbl="node3" presStyleIdx="3" presStyleCnt="4">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pt>
  </dgm:ptLst>
  <dgm:cxnLst>
    <dgm:cxn modelId="{7B7821E7-110C-5947-87B3-216C1C8C8E3D}" type="presOf" srcId="{0F291A4F-E75F-6B40-9B2B-2DB555FCE814}" destId="{69F6272F-1D62-DF47-AD38-D49A13450662}" srcOrd="1" destOrd="0" presId="urn:microsoft.com/office/officeart/2005/8/layout/hierarchy2"/>
    <dgm:cxn modelId="{DDC9AB91-F388-D749-8DCC-F9BD4278BC31}" type="presOf" srcId="{121ABEB8-79FF-0744-B119-2C2FC5513F2B}" destId="{767A2607-1DD5-554F-9C05-BD14039870BE}" srcOrd="1" destOrd="0" presId="urn:microsoft.com/office/officeart/2005/8/layout/hierarchy2"/>
    <dgm:cxn modelId="{3142B4EA-2EB4-E24B-A83B-BC6524428CF5}" type="presOf" srcId="{0F80185B-C11A-A44B-A126-F19C21758F4A}" destId="{54FD878C-5C37-C940-933F-D8C22E3ACED2}" srcOrd="1" destOrd="0" presId="urn:microsoft.com/office/officeart/2005/8/layout/hierarchy2"/>
    <dgm:cxn modelId="{ECD0F9EE-C343-CF49-A487-D2F694D7D4CC}" type="presOf" srcId="{F82BC1D4-4DEF-8041-8E02-4186272B568B}" destId="{D2CD395E-FF0D-4544-9100-4E946209FE10}"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042347AE-F2F0-0E47-BD9D-0F6AFFA3E7D1}" srcId="{42556C3C-0AFB-D942-BE05-F9C9470A8FE8}" destId="{F82BC1D4-4DEF-8041-8E02-4186272B568B}" srcOrd="3" destOrd="0" parTransId="{0F80185B-C11A-A44B-A126-F19C21758F4A}" sibTransId="{BD83C398-DAC1-EB42-BBA1-84921887C169}"/>
    <dgm:cxn modelId="{A4A33187-9B04-8047-88FE-814FA928FA78}" type="presOf" srcId="{AB675880-1C5C-8E48-8EA0-FD4599431D04}" destId="{B30B3DAA-1B34-F540-A01F-F9A6ABAC6DA6}" srcOrd="0" destOrd="0" presId="urn:microsoft.com/office/officeart/2005/8/layout/hierarchy2"/>
    <dgm:cxn modelId="{C23DC02B-87A6-CA46-B485-F8F712C76F9C}" type="presOf" srcId="{F0A03F3D-EA47-3B4E-9C2D-CE8818CFEEEB}" destId="{9B1F3B0C-2681-394D-9F65-92684472C1CA}" srcOrd="1" destOrd="0" presId="urn:microsoft.com/office/officeart/2005/8/layout/hierarchy2"/>
    <dgm:cxn modelId="{B37DBF61-E00F-7247-98EA-C51D1FCA25E6}" type="presOf" srcId="{0F80185B-C11A-A44B-A126-F19C21758F4A}" destId="{FA7C515D-AD4F-5949-A67F-A25770D271EB}" srcOrd="0" destOrd="0" presId="urn:microsoft.com/office/officeart/2005/8/layout/hierarchy2"/>
    <dgm:cxn modelId="{E444ECC2-B550-844F-B74A-E26546995E60}" type="presOf" srcId="{121ABEB8-79FF-0744-B119-2C2FC5513F2B}" destId="{3F88667F-2073-8F47-AF12-3B26AF2A0D6E}" srcOrd="0" destOrd="0" presId="urn:microsoft.com/office/officeart/2005/8/layout/hierarchy2"/>
    <dgm:cxn modelId="{9008EAF7-45C7-804E-9890-9E4166500C16}" type="presOf" srcId="{BD0C2B1E-DCC8-7B47-A1D6-EFD979905423}" destId="{7B497A32-5B65-4748-BB1F-32ACE1D9E05B}" srcOrd="0" destOrd="0" presId="urn:microsoft.com/office/officeart/2005/8/layout/hierarchy2"/>
    <dgm:cxn modelId="{7DF56368-395F-024D-ADC5-9BB9663F26FF}" srcId="{D861D8E5-15AF-5D4D-8663-F88A3D3904D4}" destId="{42556C3C-0AFB-D942-BE05-F9C9470A8FE8}" srcOrd="0" destOrd="0" parTransId="{0F803C33-3BCD-214F-A54A-B735F493ABE1}" sibTransId="{87E0AEE8-5302-AF49-B116-C189A3537BCC}"/>
    <dgm:cxn modelId="{BBAFF79D-2F92-CD4B-8DEF-13E79F7D962A}" type="presOf" srcId="{0F291A4F-E75F-6B40-9B2B-2DB555FCE814}" destId="{A87858A8-191F-6E48-8687-FF84263ECD2D}" srcOrd="0" destOrd="0" presId="urn:microsoft.com/office/officeart/2005/8/layout/hierarchy2"/>
    <dgm:cxn modelId="{F11422EC-07C1-D440-BD73-D6AF6C39F32F}" type="presOf" srcId="{3A56A7BB-93C1-A548-B25D-9ABD95CEF577}" destId="{23F36791-2DE1-A349-B478-0DEE80B24B25}"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14CD4B10-4C51-2847-90D6-3FDDE0DE77EC}" type="presOf" srcId="{B4514967-852F-5E4D-8321-7C2E51F2B089}" destId="{E9B29CC7-2092-224F-A092-40329AA3B11C}" srcOrd="0" destOrd="0" presId="urn:microsoft.com/office/officeart/2005/8/layout/hierarchy2"/>
    <dgm:cxn modelId="{5923BC0C-F69F-A845-B3B7-F3F3B13198D7}" srcId="{42556C3C-0AFB-D942-BE05-F9C9470A8FE8}" destId="{3A56A7BB-93C1-A548-B25D-9ABD95CEF577}" srcOrd="2" destOrd="0" parTransId="{9B77DF90-6803-D44D-83AB-0887FE2516DD}" sibTransId="{F24245B6-0761-FA4F-B8B9-3DAA1CFCD6B1}"/>
    <dgm:cxn modelId="{DE3622AF-6E55-8A48-8E02-24FF099F3C98}" type="presOf" srcId="{D861D8E5-15AF-5D4D-8663-F88A3D3904D4}" destId="{78E1E35A-E0E6-F741-B671-7E88EEAB5BF7}" srcOrd="0" destOrd="0" presId="urn:microsoft.com/office/officeart/2005/8/layout/hierarchy2"/>
    <dgm:cxn modelId="{C02158D6-2749-8840-9487-AF1F2E94BB94}" type="presOf" srcId="{FB9CC6C2-46CD-394D-B427-85400A0A8CEB}" destId="{BA2C1AC4-482A-A24C-85C0-FB3780F19D40}" srcOrd="0" destOrd="0" presId="urn:microsoft.com/office/officeart/2005/8/layout/hierarchy2"/>
    <dgm:cxn modelId="{F5B9A9AC-FD1A-9A4C-8978-EB0F5C5F9708}" type="presOf" srcId="{EE18CB91-FD52-AE42-B6F1-DA543565B47F}" destId="{2B65176B-916F-AA47-BA41-1AF78BBFF042}" srcOrd="0" destOrd="0" presId="urn:microsoft.com/office/officeart/2005/8/layout/hierarchy2"/>
    <dgm:cxn modelId="{590F2D06-7182-CA4F-B1AD-67BE222D4744}" type="presOf" srcId="{173EB057-86A6-2045-8B50-9B5F4F99B7EC}" destId="{25153F3F-F458-9142-90EA-765106F0FB05}" srcOrd="0" destOrd="0" presId="urn:microsoft.com/office/officeart/2005/8/layout/hierarchy2"/>
    <dgm:cxn modelId="{DF579EAE-6DD1-9842-B208-5ACAECCCE05B}" srcId="{42556C3C-0AFB-D942-BE05-F9C9470A8FE8}" destId="{3F580AA4-A5A7-7843-9EAE-7D4100BCBF1B}" srcOrd="1" destOrd="0" parTransId="{0F291A4F-E75F-6B40-9B2B-2DB555FCE814}" sibTransId="{1782BE9C-06DB-374E-BFB2-F4AD25A8C98A}"/>
    <dgm:cxn modelId="{7EC06ACF-A068-B549-AC99-3478F1DD05F7}" type="presOf" srcId="{F0A03F3D-EA47-3B4E-9C2D-CE8818CFEEEB}" destId="{A4FFA733-53D5-D846-9764-60C6675A3957}" srcOrd="0" destOrd="0" presId="urn:microsoft.com/office/officeart/2005/8/layout/hierarchy2"/>
    <dgm:cxn modelId="{F33A3B95-CFCC-5148-84CE-13AF8EF26A6D}" type="presOf" srcId="{95909D5E-CCF9-FC4A-BC90-2CD5728C3E29}" destId="{632FF636-C499-464C-B610-EA195B753A8D}" srcOrd="0" destOrd="0" presId="urn:microsoft.com/office/officeart/2005/8/layout/hierarchy2"/>
    <dgm:cxn modelId="{C3913AF3-2AFF-9A49-8FAE-6F1BD367CCDC}" srcId="{3F580AA4-A5A7-7843-9EAE-7D4100BCBF1B}" destId="{76C95643-BBBB-E046-BD86-38C9B239DFAC}" srcOrd="0" destOrd="0" parTransId="{EE18CB91-FD52-AE42-B6F1-DA543565B47F}" sibTransId="{004746F6-9BB3-2A41-B3FD-E70D93FA1648}"/>
    <dgm:cxn modelId="{5E6D9AB2-AEAE-A54B-A22E-83E224DCBABC}" type="presOf" srcId="{9B77DF90-6803-D44D-83AB-0887FE2516DD}" destId="{FD1D85DE-20F4-2340-9229-D2457E2B4768}" srcOrd="1" destOrd="0" presId="urn:microsoft.com/office/officeart/2005/8/layout/hierarchy2"/>
    <dgm:cxn modelId="{059B12F9-B2B9-2647-B32D-9BA325EC8725}" type="presOf" srcId="{FB9CC6C2-46CD-394D-B427-85400A0A8CEB}" destId="{D8915E2F-2C59-7A46-90E9-D18374A6C076}" srcOrd="1" destOrd="0" presId="urn:microsoft.com/office/officeart/2005/8/layout/hierarchy2"/>
    <dgm:cxn modelId="{A1BEE593-C9BE-3043-8C81-386394CABB39}" type="presOf" srcId="{EE18CB91-FD52-AE42-B6F1-DA543565B47F}" destId="{9720FAA9-1E7E-994E-AF61-FC0215DC8F22}" srcOrd="1" destOrd="0" presId="urn:microsoft.com/office/officeart/2005/8/layout/hierarchy2"/>
    <dgm:cxn modelId="{137FFCFE-571E-F547-9E52-6FF40082BB93}" type="presOf" srcId="{3F580AA4-A5A7-7843-9EAE-7D4100BCBF1B}" destId="{C4602BAC-CCBB-184D-9DEE-B1FBDC88A5E4}" srcOrd="0" destOrd="0" presId="urn:microsoft.com/office/officeart/2005/8/layout/hierarchy2"/>
    <dgm:cxn modelId="{7E7234F0-09C1-F248-8E97-AA3C779CC142}" type="presOf" srcId="{B4514967-852F-5E4D-8321-7C2E51F2B089}" destId="{AEE677B8-6865-F146-9DAD-C24EDAA38B1D}" srcOrd="1" destOrd="0" presId="urn:microsoft.com/office/officeart/2005/8/layout/hierarchy2"/>
    <dgm:cxn modelId="{1B798915-F990-E947-8EBD-C0F6B291D9C6}" type="presOf" srcId="{42556C3C-0AFB-D942-BE05-F9C9470A8FE8}" destId="{1190AD2D-4D25-5741-8C8D-BA9622B73C6A}" srcOrd="0" destOrd="0" presId="urn:microsoft.com/office/officeart/2005/8/layout/hierarchy2"/>
    <dgm:cxn modelId="{DA5261F7-A0A1-3840-96EA-816F16B3B5FD}" srcId="{F82BC1D4-4DEF-8041-8E02-4186272B568B}" destId="{173EB057-86A6-2045-8B50-9B5F4F99B7EC}" srcOrd="0" destOrd="0" parTransId="{F0A03F3D-EA47-3B4E-9C2D-CE8818CFEEEB}" sibTransId="{23AB1A0B-B71F-794C-9392-A9574DA2A49A}"/>
    <dgm:cxn modelId="{4AFCB567-99EF-F946-B7D7-4EDBA697204D}" type="presOf" srcId="{9B77DF90-6803-D44D-83AB-0887FE2516DD}" destId="{74FFF5E0-FDDF-A040-AC84-DFD471800792}" srcOrd="0" destOrd="0" presId="urn:microsoft.com/office/officeart/2005/8/layout/hierarchy2"/>
    <dgm:cxn modelId="{48AF2ABD-646C-FB46-B9BE-F57DA06F0DDC}" type="presOf" srcId="{76C95643-BBBB-E046-BD86-38C9B239DFAC}" destId="{49330AB9-EED9-A945-8E6B-E854222F8763}" srcOrd="0" destOrd="0" presId="urn:microsoft.com/office/officeart/2005/8/layout/hierarchy2"/>
    <dgm:cxn modelId="{8A0B1394-EF5E-BC47-A1A3-7F90C6D6AB3E}" srcId="{BD0C2B1E-DCC8-7B47-A1D6-EFD979905423}" destId="{AB675880-1C5C-8E48-8EA0-FD4599431D04}" srcOrd="0" destOrd="0" parTransId="{121ABEB8-79FF-0744-B119-2C2FC5513F2B}" sibTransId="{777A7F45-4077-FE4C-BC9A-59C7004A963E}"/>
    <dgm:cxn modelId="{7B605424-8387-E542-B0B5-E8A61B3399F6}" type="presParOf" srcId="{78E1E35A-E0E6-F741-B671-7E88EEAB5BF7}" destId="{7D0258E7-C3B3-C245-8A8B-ABCA5F7B8220}" srcOrd="0" destOrd="0" presId="urn:microsoft.com/office/officeart/2005/8/layout/hierarchy2"/>
    <dgm:cxn modelId="{3AC7C52F-B3F4-C94B-9EEB-7510A52F9D15}" type="presParOf" srcId="{7D0258E7-C3B3-C245-8A8B-ABCA5F7B8220}" destId="{1190AD2D-4D25-5741-8C8D-BA9622B73C6A}" srcOrd="0" destOrd="0" presId="urn:microsoft.com/office/officeart/2005/8/layout/hierarchy2"/>
    <dgm:cxn modelId="{A4CDD9ED-A534-9F4E-A815-0057418DB957}" type="presParOf" srcId="{7D0258E7-C3B3-C245-8A8B-ABCA5F7B8220}" destId="{6DF21617-0957-7149-96FC-638E3FB801F7}" srcOrd="1" destOrd="0" presId="urn:microsoft.com/office/officeart/2005/8/layout/hierarchy2"/>
    <dgm:cxn modelId="{DD458124-D243-AD4D-B0E8-DDC66D431370}" type="presParOf" srcId="{6DF21617-0957-7149-96FC-638E3FB801F7}" destId="{BA2C1AC4-482A-A24C-85C0-FB3780F19D40}" srcOrd="0" destOrd="0" presId="urn:microsoft.com/office/officeart/2005/8/layout/hierarchy2"/>
    <dgm:cxn modelId="{BA8BFDBC-18B7-9A44-B8C1-587D359CCD39}" type="presParOf" srcId="{BA2C1AC4-482A-A24C-85C0-FB3780F19D40}" destId="{D8915E2F-2C59-7A46-90E9-D18374A6C076}" srcOrd="0" destOrd="0" presId="urn:microsoft.com/office/officeart/2005/8/layout/hierarchy2"/>
    <dgm:cxn modelId="{2E18542F-2F9C-1148-A9DA-85F62124BAD9}" type="presParOf" srcId="{6DF21617-0957-7149-96FC-638E3FB801F7}" destId="{2EE7E369-32A3-1E47-8D74-8DBD92371547}" srcOrd="1" destOrd="0" presId="urn:microsoft.com/office/officeart/2005/8/layout/hierarchy2"/>
    <dgm:cxn modelId="{F2A8A627-A7A1-CC44-AF0B-4F1D5DB5A768}" type="presParOf" srcId="{2EE7E369-32A3-1E47-8D74-8DBD92371547}" destId="{7B497A32-5B65-4748-BB1F-32ACE1D9E05B}" srcOrd="0" destOrd="0" presId="urn:microsoft.com/office/officeart/2005/8/layout/hierarchy2"/>
    <dgm:cxn modelId="{57F5CDA3-8830-0345-9336-9660E7F011D5}" type="presParOf" srcId="{2EE7E369-32A3-1E47-8D74-8DBD92371547}" destId="{DF51F82E-A9F9-BB4F-8D7A-77E7596A2301}" srcOrd="1" destOrd="0" presId="urn:microsoft.com/office/officeart/2005/8/layout/hierarchy2"/>
    <dgm:cxn modelId="{E5F70237-43D7-C84B-A08A-5D781AF2B552}" type="presParOf" srcId="{DF51F82E-A9F9-BB4F-8D7A-77E7596A2301}" destId="{3F88667F-2073-8F47-AF12-3B26AF2A0D6E}" srcOrd="0" destOrd="0" presId="urn:microsoft.com/office/officeart/2005/8/layout/hierarchy2"/>
    <dgm:cxn modelId="{421F988A-9F6B-134C-B4F1-56D0A1112568}" type="presParOf" srcId="{3F88667F-2073-8F47-AF12-3B26AF2A0D6E}" destId="{767A2607-1DD5-554F-9C05-BD14039870BE}" srcOrd="0" destOrd="0" presId="urn:microsoft.com/office/officeart/2005/8/layout/hierarchy2"/>
    <dgm:cxn modelId="{762AD7BF-06CF-7447-9C15-26736B6BD411}" type="presParOf" srcId="{DF51F82E-A9F9-BB4F-8D7A-77E7596A2301}" destId="{80AD962C-166F-CB4C-9999-961351EBB8E8}" srcOrd="1" destOrd="0" presId="urn:microsoft.com/office/officeart/2005/8/layout/hierarchy2"/>
    <dgm:cxn modelId="{6331FBEB-F7DB-594B-AAF9-8C7F94992B46}" type="presParOf" srcId="{80AD962C-166F-CB4C-9999-961351EBB8E8}" destId="{B30B3DAA-1B34-F540-A01F-F9A6ABAC6DA6}" srcOrd="0" destOrd="0" presId="urn:microsoft.com/office/officeart/2005/8/layout/hierarchy2"/>
    <dgm:cxn modelId="{4C7501C1-63F4-D747-A740-51EBBC89D199}" type="presParOf" srcId="{80AD962C-166F-CB4C-9999-961351EBB8E8}" destId="{DF435E71-545A-7D41-B7F0-ABF860F08C31}" srcOrd="1" destOrd="0" presId="urn:microsoft.com/office/officeart/2005/8/layout/hierarchy2"/>
    <dgm:cxn modelId="{E9259D32-5750-CD46-9B0C-403555F8EDC5}" type="presParOf" srcId="{6DF21617-0957-7149-96FC-638E3FB801F7}" destId="{A87858A8-191F-6E48-8687-FF84263ECD2D}" srcOrd="2" destOrd="0" presId="urn:microsoft.com/office/officeart/2005/8/layout/hierarchy2"/>
    <dgm:cxn modelId="{9D1FD7DA-D43C-194D-80EA-07A65F226D99}" type="presParOf" srcId="{A87858A8-191F-6E48-8687-FF84263ECD2D}" destId="{69F6272F-1D62-DF47-AD38-D49A13450662}" srcOrd="0" destOrd="0" presId="urn:microsoft.com/office/officeart/2005/8/layout/hierarchy2"/>
    <dgm:cxn modelId="{18DF95D5-1B38-494B-84C3-FA82604D9A7C}" type="presParOf" srcId="{6DF21617-0957-7149-96FC-638E3FB801F7}" destId="{25D7B81D-E25B-A642-A400-DE10EE771834}" srcOrd="3" destOrd="0" presId="urn:microsoft.com/office/officeart/2005/8/layout/hierarchy2"/>
    <dgm:cxn modelId="{CFB61CA5-0BB1-6048-AD7F-59E5826A00E6}" type="presParOf" srcId="{25D7B81D-E25B-A642-A400-DE10EE771834}" destId="{C4602BAC-CCBB-184D-9DEE-B1FBDC88A5E4}" srcOrd="0" destOrd="0" presId="urn:microsoft.com/office/officeart/2005/8/layout/hierarchy2"/>
    <dgm:cxn modelId="{377ABAC1-F5A0-C14E-B1C0-9E7CF8389A81}" type="presParOf" srcId="{25D7B81D-E25B-A642-A400-DE10EE771834}" destId="{0C6935F0-B33B-1D47-9625-6818CCAD458F}" srcOrd="1" destOrd="0" presId="urn:microsoft.com/office/officeart/2005/8/layout/hierarchy2"/>
    <dgm:cxn modelId="{879BE291-A488-BE48-A4D8-8484840D5733}" type="presParOf" srcId="{0C6935F0-B33B-1D47-9625-6818CCAD458F}" destId="{2B65176B-916F-AA47-BA41-1AF78BBFF042}" srcOrd="0" destOrd="0" presId="urn:microsoft.com/office/officeart/2005/8/layout/hierarchy2"/>
    <dgm:cxn modelId="{2F938D08-D5C5-084B-88F0-41B1F0FD8DE6}" type="presParOf" srcId="{2B65176B-916F-AA47-BA41-1AF78BBFF042}" destId="{9720FAA9-1E7E-994E-AF61-FC0215DC8F22}" srcOrd="0" destOrd="0" presId="urn:microsoft.com/office/officeart/2005/8/layout/hierarchy2"/>
    <dgm:cxn modelId="{2A7BDB48-6D51-7746-B428-69B410738622}" type="presParOf" srcId="{0C6935F0-B33B-1D47-9625-6818CCAD458F}" destId="{7CB57E42-E206-B642-BAEF-D6CA1B8E4183}" srcOrd="1" destOrd="0" presId="urn:microsoft.com/office/officeart/2005/8/layout/hierarchy2"/>
    <dgm:cxn modelId="{7F5CE671-255D-DB4A-B91C-4C4E610F7801}" type="presParOf" srcId="{7CB57E42-E206-B642-BAEF-D6CA1B8E4183}" destId="{49330AB9-EED9-A945-8E6B-E854222F8763}" srcOrd="0" destOrd="0" presId="urn:microsoft.com/office/officeart/2005/8/layout/hierarchy2"/>
    <dgm:cxn modelId="{99EAD524-07F9-C448-AE04-F76C09EAC01F}" type="presParOf" srcId="{7CB57E42-E206-B642-BAEF-D6CA1B8E4183}" destId="{85567FD6-3498-0641-BABF-F456A37D2F3D}" srcOrd="1" destOrd="0" presId="urn:microsoft.com/office/officeart/2005/8/layout/hierarchy2"/>
    <dgm:cxn modelId="{15D9E600-D703-CF4E-A56F-DAD2AB31BD5D}" type="presParOf" srcId="{6DF21617-0957-7149-96FC-638E3FB801F7}" destId="{74FFF5E0-FDDF-A040-AC84-DFD471800792}" srcOrd="4" destOrd="0" presId="urn:microsoft.com/office/officeart/2005/8/layout/hierarchy2"/>
    <dgm:cxn modelId="{E7BE70DA-6A1D-D246-9F8F-DA1B1D5B0ABD}" type="presParOf" srcId="{74FFF5E0-FDDF-A040-AC84-DFD471800792}" destId="{FD1D85DE-20F4-2340-9229-D2457E2B4768}" srcOrd="0" destOrd="0" presId="urn:microsoft.com/office/officeart/2005/8/layout/hierarchy2"/>
    <dgm:cxn modelId="{51CDC1B7-7D35-4741-BD68-3C9DFB8324BD}" type="presParOf" srcId="{6DF21617-0957-7149-96FC-638E3FB801F7}" destId="{39B0FAE2-FC67-A74F-90B0-062538A71FF6}" srcOrd="5" destOrd="0" presId="urn:microsoft.com/office/officeart/2005/8/layout/hierarchy2"/>
    <dgm:cxn modelId="{D7CE4ACD-5C6C-9545-BE92-3485E1F35EC4}" type="presParOf" srcId="{39B0FAE2-FC67-A74F-90B0-062538A71FF6}" destId="{23F36791-2DE1-A349-B478-0DEE80B24B25}" srcOrd="0" destOrd="0" presId="urn:microsoft.com/office/officeart/2005/8/layout/hierarchy2"/>
    <dgm:cxn modelId="{FD121D9A-AC6A-C345-99E8-CEE2FE983674}" type="presParOf" srcId="{39B0FAE2-FC67-A74F-90B0-062538A71FF6}" destId="{C8071D76-D3BA-2744-AC61-5C5A53AAB51D}" srcOrd="1" destOrd="0" presId="urn:microsoft.com/office/officeart/2005/8/layout/hierarchy2"/>
    <dgm:cxn modelId="{2B73B036-B932-9D47-8839-B975CDE89E35}" type="presParOf" srcId="{C8071D76-D3BA-2744-AC61-5C5A53AAB51D}" destId="{E9B29CC7-2092-224F-A092-40329AA3B11C}" srcOrd="0" destOrd="0" presId="urn:microsoft.com/office/officeart/2005/8/layout/hierarchy2"/>
    <dgm:cxn modelId="{4AD2A26A-91B5-BC49-8F0C-D6AE9F309CC1}" type="presParOf" srcId="{E9B29CC7-2092-224F-A092-40329AA3B11C}" destId="{AEE677B8-6865-F146-9DAD-C24EDAA38B1D}" srcOrd="0" destOrd="0" presId="urn:microsoft.com/office/officeart/2005/8/layout/hierarchy2"/>
    <dgm:cxn modelId="{007DEBC1-78A5-2347-847B-E2C9E520B15B}" type="presParOf" srcId="{C8071D76-D3BA-2744-AC61-5C5A53AAB51D}" destId="{7E05E87C-A99F-7743-8113-4A90D6A883CA}" srcOrd="1" destOrd="0" presId="urn:microsoft.com/office/officeart/2005/8/layout/hierarchy2"/>
    <dgm:cxn modelId="{F17C6ACD-AE65-704A-B0D2-7905C625F5F1}" type="presParOf" srcId="{7E05E87C-A99F-7743-8113-4A90D6A883CA}" destId="{632FF636-C499-464C-B610-EA195B753A8D}" srcOrd="0" destOrd="0" presId="urn:microsoft.com/office/officeart/2005/8/layout/hierarchy2"/>
    <dgm:cxn modelId="{A01C5AAB-84F9-2E40-AF2B-B8D0D0459919}" type="presParOf" srcId="{7E05E87C-A99F-7743-8113-4A90D6A883CA}" destId="{D763717A-2522-9A46-A9AE-D6082A8A0E5D}" srcOrd="1" destOrd="0" presId="urn:microsoft.com/office/officeart/2005/8/layout/hierarchy2"/>
    <dgm:cxn modelId="{24DF53DE-FB87-F34E-B18F-AD634F382CCA}" type="presParOf" srcId="{6DF21617-0957-7149-96FC-638E3FB801F7}" destId="{FA7C515D-AD4F-5949-A67F-A25770D271EB}" srcOrd="6" destOrd="0" presId="urn:microsoft.com/office/officeart/2005/8/layout/hierarchy2"/>
    <dgm:cxn modelId="{B27EB75F-303C-0141-83A4-F4508556CC8B}" type="presParOf" srcId="{FA7C515D-AD4F-5949-A67F-A25770D271EB}" destId="{54FD878C-5C37-C940-933F-D8C22E3ACED2}" srcOrd="0" destOrd="0" presId="urn:microsoft.com/office/officeart/2005/8/layout/hierarchy2"/>
    <dgm:cxn modelId="{C69D6E68-BBF2-C34F-9F8A-F3DDFEDDEA0F}" type="presParOf" srcId="{6DF21617-0957-7149-96FC-638E3FB801F7}" destId="{3BF16119-380C-F448-9E99-DBD39B7D79EF}" srcOrd="7" destOrd="0" presId="urn:microsoft.com/office/officeart/2005/8/layout/hierarchy2"/>
    <dgm:cxn modelId="{B9D49FF0-6EF4-5D4C-B9A0-DC98EFCEBA73}" type="presParOf" srcId="{3BF16119-380C-F448-9E99-DBD39B7D79EF}" destId="{D2CD395E-FF0D-4544-9100-4E946209FE10}" srcOrd="0" destOrd="0" presId="urn:microsoft.com/office/officeart/2005/8/layout/hierarchy2"/>
    <dgm:cxn modelId="{E03F85B4-DC82-C94D-AE27-660DB1C973AC}" type="presParOf" srcId="{3BF16119-380C-F448-9E99-DBD39B7D79EF}" destId="{75321E80-6033-0C4C-902C-3BD0639799F1}" srcOrd="1" destOrd="0" presId="urn:microsoft.com/office/officeart/2005/8/layout/hierarchy2"/>
    <dgm:cxn modelId="{ED7A06E2-A403-FE40-A8EF-1E1E8E739DC1}" type="presParOf" srcId="{75321E80-6033-0C4C-902C-3BD0639799F1}" destId="{A4FFA733-53D5-D846-9764-60C6675A3957}" srcOrd="0" destOrd="0" presId="urn:microsoft.com/office/officeart/2005/8/layout/hierarchy2"/>
    <dgm:cxn modelId="{B60AFE5B-2852-EA47-BD7A-32927EA69696}" type="presParOf" srcId="{A4FFA733-53D5-D846-9764-60C6675A3957}" destId="{9B1F3B0C-2681-394D-9F65-92684472C1CA}" srcOrd="0" destOrd="0" presId="urn:microsoft.com/office/officeart/2005/8/layout/hierarchy2"/>
    <dgm:cxn modelId="{0841B0FC-B1FD-F344-B7D6-E52BFC8B92A7}" type="presParOf" srcId="{75321E80-6033-0C4C-902C-3BD0639799F1}" destId="{CB91CE04-8836-3B41-8732-BA35F1143B62}" srcOrd="1" destOrd="0" presId="urn:microsoft.com/office/officeart/2005/8/layout/hierarchy2"/>
    <dgm:cxn modelId="{E3813D8D-FF83-6549-9F4F-50348618406B}" type="presParOf" srcId="{CB91CE04-8836-3B41-8732-BA35F1143B62}" destId="{25153F3F-F458-9142-90EA-765106F0FB05}" srcOrd="0" destOrd="0" presId="urn:microsoft.com/office/officeart/2005/8/layout/hierarchy2"/>
    <dgm:cxn modelId="{2F599C24-EA4A-3449-8A95-C507DBD3F7BC}" type="presParOf" srcId="{CB91CE04-8836-3B41-8732-BA35F1143B62}" destId="{7B8ADD55-60C9-D74F-8136-96F12D99BEB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1" csCatId="colorful" phldr="1"/>
      <dgm:spPr/>
      <dgm:t>
        <a:bodyPr/>
        <a:lstStyle/>
        <a:p>
          <a:endParaRPr lang="en-US"/>
        </a:p>
      </dgm:t>
    </dgm:pt>
    <dgm:pt modelId="{42556C3C-0AFB-D942-BE05-F9C9470A8FE8}">
      <dgm:prSet phldrT="[Text]" custT="1"/>
      <dgm:spPr/>
      <dgm:t>
        <a:bodyPr/>
        <a:lstStyle/>
        <a:p>
          <a:r>
            <a:rPr lang="en-US" sz="2400" dirty="0"/>
            <a:t>Characteristic</a:t>
          </a:r>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dgm:t>
        <a:bodyPr/>
        <a:lstStyle/>
        <a:p>
          <a:r>
            <a:rPr lang="en-US" sz="2400" dirty="0"/>
            <a:t>Inquiring</a:t>
          </a:r>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a:t>Playlist of Experiences &amp; Activities</a:t>
          </a:r>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a:t>Getting </a:t>
          </a:r>
          <a:br>
            <a:rPr lang="en-US" sz="2400" dirty="0"/>
          </a:br>
          <a:r>
            <a:rPr lang="en-US" sz="2400" dirty="0"/>
            <a:t>Started </a:t>
          </a:r>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a:t>Playlist of Experiences &amp; Activities</a:t>
          </a:r>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a:t>Growing</a:t>
          </a:r>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a:t>Playlist of Experiences &amp; Activities</a:t>
          </a:r>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F96DC429-DC82-BF40-A886-AC7F9EDA245F}">
      <dgm:prSet phldrT="[Text]" custT="1"/>
      <dgm:spPr/>
      <dgm:t>
        <a:bodyPr/>
        <a:lstStyle/>
        <a:p>
          <a:r>
            <a:rPr lang="en-US" sz="2400" dirty="0"/>
            <a:t>Going </a:t>
          </a:r>
          <a:br>
            <a:rPr lang="en-US" sz="2400" dirty="0"/>
          </a:br>
          <a:r>
            <a:rPr lang="en-US" sz="2400" dirty="0"/>
            <a:t>Deeper</a:t>
          </a:r>
        </a:p>
      </dgm:t>
    </dgm:pt>
    <dgm:pt modelId="{0323326C-4CE4-DF41-801C-CFB580385CE5}" type="parTrans" cxnId="{8BE5F5EF-B93A-C943-9377-EC14781FB705}">
      <dgm:prSet/>
      <dgm:spPr/>
      <dgm:t>
        <a:bodyPr/>
        <a:lstStyle/>
        <a:p>
          <a:endParaRPr lang="en-US" dirty="0"/>
        </a:p>
      </dgm:t>
    </dgm:pt>
    <dgm:pt modelId="{A7863EA3-A876-C74C-AFCF-8BABF4E2443A}" type="sibTrans" cxnId="{8BE5F5EF-B93A-C943-9377-EC14781FB705}">
      <dgm:prSet/>
      <dgm:spPr/>
      <dgm:t>
        <a:bodyPr/>
        <a:lstStyle/>
        <a:p>
          <a:endParaRPr lang="en-US"/>
        </a:p>
      </dgm:t>
    </dgm:pt>
    <dgm:pt modelId="{F6A9355A-08F8-7747-877D-2140129638AF}">
      <dgm:prSet phldrT="[Text]" custT="1"/>
      <dgm:spPr/>
      <dgm:t>
        <a:bodyPr/>
        <a:lstStyle/>
        <a:p>
          <a:r>
            <a:rPr lang="en-US" sz="2400" dirty="0"/>
            <a:t>Playlist of Experiences &amp; Activities</a:t>
          </a:r>
        </a:p>
      </dgm:t>
    </dgm:pt>
    <dgm:pt modelId="{96CDEA2F-DC95-624B-B485-A0DFACEF600A}" type="parTrans" cxnId="{D820F873-135B-4A45-86DB-87DFE9A47064}">
      <dgm:prSet/>
      <dgm:spPr/>
      <dgm:t>
        <a:bodyPr/>
        <a:lstStyle/>
        <a:p>
          <a:endParaRPr lang="en-US" dirty="0"/>
        </a:p>
      </dgm:t>
    </dgm:pt>
    <dgm:pt modelId="{B01D336C-F610-584A-BAA8-B157426F995D}" type="sibTrans" cxnId="{D820F873-135B-4A45-86DB-87DFE9A47064}">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pt>
    <dgm:pt modelId="{BA2C1AC4-482A-A24C-85C0-FB3780F19D40}" type="pres">
      <dgm:prSet presAssocID="{FB9CC6C2-46CD-394D-B427-85400A0A8CEB}" presName="conn2-1" presStyleLbl="parChTrans1D2" presStyleIdx="0" presStyleCnt="4"/>
      <dgm:spPr/>
      <dgm:t>
        <a:bodyPr/>
        <a:lstStyle/>
        <a:p>
          <a:endParaRPr lang="en-US"/>
        </a:p>
      </dgm:t>
    </dgm:pt>
    <dgm:pt modelId="{D8915E2F-2C59-7A46-90E9-D18374A6C076}" type="pres">
      <dgm:prSet presAssocID="{FB9CC6C2-46CD-394D-B427-85400A0A8CEB}" presName="connTx" presStyleLbl="parChTrans1D2" presStyleIdx="0" presStyleCnt="4"/>
      <dgm:spPr/>
      <dgm:t>
        <a:bodyPr/>
        <a:lstStyle/>
        <a:p>
          <a:endParaRPr lang="en-US"/>
        </a:p>
      </dgm:t>
    </dgm:pt>
    <dgm:pt modelId="{2EE7E369-32A3-1E47-8D74-8DBD92371547}" type="pres">
      <dgm:prSet presAssocID="{BD0C2B1E-DCC8-7B47-A1D6-EFD979905423}" presName="root2" presStyleCnt="0"/>
      <dgm:spPr/>
    </dgm:pt>
    <dgm:pt modelId="{7B497A32-5B65-4748-BB1F-32ACE1D9E05B}" type="pres">
      <dgm:prSet presAssocID="{BD0C2B1E-DCC8-7B47-A1D6-EFD979905423}" presName="LevelTwoTextNode" presStyleLbl="node2" presStyleIdx="0" presStyleCnt="4">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pt>
    <dgm:pt modelId="{2B65176B-916F-AA47-BA41-1AF78BBFF042}" type="pres">
      <dgm:prSet presAssocID="{EE18CB91-FD52-AE42-B6F1-DA543565B47F}" presName="conn2-1" presStyleLbl="parChTrans1D3" presStyleIdx="0" presStyleCnt="4"/>
      <dgm:spPr/>
      <dgm:t>
        <a:bodyPr/>
        <a:lstStyle/>
        <a:p>
          <a:endParaRPr lang="en-US"/>
        </a:p>
      </dgm:t>
    </dgm:pt>
    <dgm:pt modelId="{9720FAA9-1E7E-994E-AF61-FC0215DC8F22}" type="pres">
      <dgm:prSet presAssocID="{EE18CB91-FD52-AE42-B6F1-DA543565B47F}" presName="connTx" presStyleLbl="parChTrans1D3" presStyleIdx="0" presStyleCnt="4"/>
      <dgm:spPr/>
      <dgm:t>
        <a:bodyPr/>
        <a:lstStyle/>
        <a:p>
          <a:endParaRPr lang="en-US"/>
        </a:p>
      </dgm:t>
    </dgm:pt>
    <dgm:pt modelId="{7CB57E42-E206-B642-BAEF-D6CA1B8E4183}" type="pres">
      <dgm:prSet presAssocID="{76C95643-BBBB-E046-BD86-38C9B239DFAC}" presName="root2" presStyleCnt="0"/>
      <dgm:spPr/>
    </dgm:pt>
    <dgm:pt modelId="{49330AB9-EED9-A945-8E6B-E854222F8763}" type="pres">
      <dgm:prSet presAssocID="{76C95643-BBBB-E046-BD86-38C9B239DFAC}" presName="LevelTwoTextNode" presStyleLbl="node3" presStyleIdx="0" presStyleCnt="4">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pt>
    <dgm:pt modelId="{74FFF5E0-FDDF-A040-AC84-DFD471800792}" type="pres">
      <dgm:prSet presAssocID="{9B77DF90-6803-D44D-83AB-0887FE2516DD}" presName="conn2-1" presStyleLbl="parChTrans1D2" presStyleIdx="1" presStyleCnt="4"/>
      <dgm:spPr/>
      <dgm:t>
        <a:bodyPr/>
        <a:lstStyle/>
        <a:p>
          <a:endParaRPr lang="en-US"/>
        </a:p>
      </dgm:t>
    </dgm:pt>
    <dgm:pt modelId="{FD1D85DE-20F4-2340-9229-D2457E2B4768}" type="pres">
      <dgm:prSet presAssocID="{9B77DF90-6803-D44D-83AB-0887FE2516DD}" presName="connTx" presStyleLbl="parChTrans1D2" presStyleIdx="1" presStyleCnt="4"/>
      <dgm:spPr/>
      <dgm:t>
        <a:bodyPr/>
        <a:lstStyle/>
        <a:p>
          <a:endParaRPr lang="en-US"/>
        </a:p>
      </dgm:t>
    </dgm:pt>
    <dgm:pt modelId="{39B0FAE2-FC67-A74F-90B0-062538A71FF6}" type="pres">
      <dgm:prSet presAssocID="{3A56A7BB-93C1-A548-B25D-9ABD95CEF577}" presName="root2" presStyleCnt="0"/>
      <dgm:spPr/>
    </dgm:pt>
    <dgm:pt modelId="{23F36791-2DE1-A349-B478-0DEE80B24B25}" type="pres">
      <dgm:prSet presAssocID="{3A56A7BB-93C1-A548-B25D-9ABD95CEF577}" presName="LevelTwoTextNode" presStyleLbl="node2" presStyleIdx="1" presStyleCnt="4">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pt>
    <dgm:pt modelId="{E9B29CC7-2092-224F-A092-40329AA3B11C}" type="pres">
      <dgm:prSet presAssocID="{B4514967-852F-5E4D-8321-7C2E51F2B089}" presName="conn2-1" presStyleLbl="parChTrans1D3" presStyleIdx="1" presStyleCnt="4"/>
      <dgm:spPr/>
      <dgm:t>
        <a:bodyPr/>
        <a:lstStyle/>
        <a:p>
          <a:endParaRPr lang="en-US"/>
        </a:p>
      </dgm:t>
    </dgm:pt>
    <dgm:pt modelId="{AEE677B8-6865-F146-9DAD-C24EDAA38B1D}" type="pres">
      <dgm:prSet presAssocID="{B4514967-852F-5E4D-8321-7C2E51F2B089}" presName="connTx" presStyleLbl="parChTrans1D3" presStyleIdx="1" presStyleCnt="4"/>
      <dgm:spPr/>
      <dgm:t>
        <a:bodyPr/>
        <a:lstStyle/>
        <a:p>
          <a:endParaRPr lang="en-US"/>
        </a:p>
      </dgm:t>
    </dgm:pt>
    <dgm:pt modelId="{7E05E87C-A99F-7743-8113-4A90D6A883CA}" type="pres">
      <dgm:prSet presAssocID="{95909D5E-CCF9-FC4A-BC90-2CD5728C3E29}" presName="root2" presStyleCnt="0"/>
      <dgm:spPr/>
    </dgm:pt>
    <dgm:pt modelId="{632FF636-C499-464C-B610-EA195B753A8D}" type="pres">
      <dgm:prSet presAssocID="{95909D5E-CCF9-FC4A-BC90-2CD5728C3E29}" presName="LevelTwoTextNode" presStyleLbl="node3" presStyleIdx="1" presStyleCnt="4">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pt>
    <dgm:pt modelId="{FA7C515D-AD4F-5949-A67F-A25770D271EB}" type="pres">
      <dgm:prSet presAssocID="{0F80185B-C11A-A44B-A126-F19C21758F4A}" presName="conn2-1" presStyleLbl="parChTrans1D2" presStyleIdx="2" presStyleCnt="4"/>
      <dgm:spPr/>
      <dgm:t>
        <a:bodyPr/>
        <a:lstStyle/>
        <a:p>
          <a:endParaRPr lang="en-US"/>
        </a:p>
      </dgm:t>
    </dgm:pt>
    <dgm:pt modelId="{54FD878C-5C37-C940-933F-D8C22E3ACED2}" type="pres">
      <dgm:prSet presAssocID="{0F80185B-C11A-A44B-A126-F19C21758F4A}" presName="connTx" presStyleLbl="parChTrans1D2" presStyleIdx="2" presStyleCnt="4"/>
      <dgm:spPr/>
      <dgm:t>
        <a:bodyPr/>
        <a:lstStyle/>
        <a:p>
          <a:endParaRPr lang="en-US"/>
        </a:p>
      </dgm:t>
    </dgm:pt>
    <dgm:pt modelId="{3BF16119-380C-F448-9E99-DBD39B7D79EF}" type="pres">
      <dgm:prSet presAssocID="{F82BC1D4-4DEF-8041-8E02-4186272B568B}" presName="root2" presStyleCnt="0"/>
      <dgm:spPr/>
    </dgm:pt>
    <dgm:pt modelId="{D2CD395E-FF0D-4544-9100-4E946209FE10}" type="pres">
      <dgm:prSet presAssocID="{F82BC1D4-4DEF-8041-8E02-4186272B568B}" presName="LevelTwoTextNode" presStyleLbl="node2" presStyleIdx="2" presStyleCnt="4">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pt>
    <dgm:pt modelId="{A4FFA733-53D5-D846-9764-60C6675A3957}" type="pres">
      <dgm:prSet presAssocID="{F0A03F3D-EA47-3B4E-9C2D-CE8818CFEEEB}" presName="conn2-1" presStyleLbl="parChTrans1D3" presStyleIdx="2" presStyleCnt="4"/>
      <dgm:spPr/>
      <dgm:t>
        <a:bodyPr/>
        <a:lstStyle/>
        <a:p>
          <a:endParaRPr lang="en-US"/>
        </a:p>
      </dgm:t>
    </dgm:pt>
    <dgm:pt modelId="{9B1F3B0C-2681-394D-9F65-92684472C1CA}" type="pres">
      <dgm:prSet presAssocID="{F0A03F3D-EA47-3B4E-9C2D-CE8818CFEEEB}" presName="connTx" presStyleLbl="parChTrans1D3" presStyleIdx="2" presStyleCnt="4"/>
      <dgm:spPr/>
      <dgm:t>
        <a:bodyPr/>
        <a:lstStyle/>
        <a:p>
          <a:endParaRPr lang="en-US"/>
        </a:p>
      </dgm:t>
    </dgm:pt>
    <dgm:pt modelId="{CB91CE04-8836-3B41-8732-BA35F1143B62}" type="pres">
      <dgm:prSet presAssocID="{173EB057-86A6-2045-8B50-9B5F4F99B7EC}" presName="root2" presStyleCnt="0"/>
      <dgm:spPr/>
    </dgm:pt>
    <dgm:pt modelId="{25153F3F-F458-9142-90EA-765106F0FB05}" type="pres">
      <dgm:prSet presAssocID="{173EB057-86A6-2045-8B50-9B5F4F99B7EC}" presName="LevelTwoTextNode" presStyleLbl="node3" presStyleIdx="2" presStyleCnt="4">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pt>
    <dgm:pt modelId="{627FBB97-882E-1C4E-9F53-032B6B7E2B8F}" type="pres">
      <dgm:prSet presAssocID="{0323326C-4CE4-DF41-801C-CFB580385CE5}" presName="conn2-1" presStyleLbl="parChTrans1D2" presStyleIdx="3" presStyleCnt="4"/>
      <dgm:spPr/>
      <dgm:t>
        <a:bodyPr/>
        <a:lstStyle/>
        <a:p>
          <a:endParaRPr lang="en-US"/>
        </a:p>
      </dgm:t>
    </dgm:pt>
    <dgm:pt modelId="{2133E2BD-9742-3E4E-8DEF-185240D7ABA3}" type="pres">
      <dgm:prSet presAssocID="{0323326C-4CE4-DF41-801C-CFB580385CE5}" presName="connTx" presStyleLbl="parChTrans1D2" presStyleIdx="3" presStyleCnt="4"/>
      <dgm:spPr/>
      <dgm:t>
        <a:bodyPr/>
        <a:lstStyle/>
        <a:p>
          <a:endParaRPr lang="en-US"/>
        </a:p>
      </dgm:t>
    </dgm:pt>
    <dgm:pt modelId="{BEE38661-D88E-814D-81A0-D677657F269E}" type="pres">
      <dgm:prSet presAssocID="{F96DC429-DC82-BF40-A886-AC7F9EDA245F}" presName="root2" presStyleCnt="0"/>
      <dgm:spPr/>
    </dgm:pt>
    <dgm:pt modelId="{8625E03E-0007-524D-AC8F-83D4B445BD41}" type="pres">
      <dgm:prSet presAssocID="{F96DC429-DC82-BF40-A886-AC7F9EDA245F}" presName="LevelTwoTextNode" presStyleLbl="node2" presStyleIdx="3" presStyleCnt="4">
        <dgm:presLayoutVars>
          <dgm:chPref val="3"/>
        </dgm:presLayoutVars>
      </dgm:prSet>
      <dgm:spPr/>
      <dgm:t>
        <a:bodyPr/>
        <a:lstStyle/>
        <a:p>
          <a:endParaRPr lang="en-US"/>
        </a:p>
      </dgm:t>
    </dgm:pt>
    <dgm:pt modelId="{354B7702-F15B-9D45-9643-9D57DD0659B1}" type="pres">
      <dgm:prSet presAssocID="{F96DC429-DC82-BF40-A886-AC7F9EDA245F}" presName="level3hierChild" presStyleCnt="0"/>
      <dgm:spPr/>
    </dgm:pt>
    <dgm:pt modelId="{0A46AE98-A1F3-1642-8970-1BB9F9CD4C84}" type="pres">
      <dgm:prSet presAssocID="{96CDEA2F-DC95-624B-B485-A0DFACEF600A}" presName="conn2-1" presStyleLbl="parChTrans1D3" presStyleIdx="3" presStyleCnt="4"/>
      <dgm:spPr/>
      <dgm:t>
        <a:bodyPr/>
        <a:lstStyle/>
        <a:p>
          <a:endParaRPr lang="en-US"/>
        </a:p>
      </dgm:t>
    </dgm:pt>
    <dgm:pt modelId="{BAA4560D-AE53-0C4E-BDE5-F50C6FDD6221}" type="pres">
      <dgm:prSet presAssocID="{96CDEA2F-DC95-624B-B485-A0DFACEF600A}" presName="connTx" presStyleLbl="parChTrans1D3" presStyleIdx="3" presStyleCnt="4"/>
      <dgm:spPr/>
      <dgm:t>
        <a:bodyPr/>
        <a:lstStyle/>
        <a:p>
          <a:endParaRPr lang="en-US"/>
        </a:p>
      </dgm:t>
    </dgm:pt>
    <dgm:pt modelId="{F1BE2C7F-2531-994E-9C2E-EEC5159C8573}" type="pres">
      <dgm:prSet presAssocID="{F6A9355A-08F8-7747-877D-2140129638AF}" presName="root2" presStyleCnt="0"/>
      <dgm:spPr/>
    </dgm:pt>
    <dgm:pt modelId="{DD04E101-7AD6-3944-9C26-46F51FB0AA59}" type="pres">
      <dgm:prSet presAssocID="{F6A9355A-08F8-7747-877D-2140129638AF}" presName="LevelTwoTextNode" presStyleLbl="node3" presStyleIdx="3" presStyleCnt="4">
        <dgm:presLayoutVars>
          <dgm:chPref val="3"/>
        </dgm:presLayoutVars>
      </dgm:prSet>
      <dgm:spPr/>
      <dgm:t>
        <a:bodyPr/>
        <a:lstStyle/>
        <a:p>
          <a:endParaRPr lang="en-US"/>
        </a:p>
      </dgm:t>
    </dgm:pt>
    <dgm:pt modelId="{98D97132-27A4-AD44-ACF1-3E69C2AAC77E}" type="pres">
      <dgm:prSet presAssocID="{F6A9355A-08F8-7747-877D-2140129638AF}" presName="level3hierChild" presStyleCnt="0"/>
      <dgm:spPr/>
    </dgm:pt>
  </dgm:ptLst>
  <dgm:cxnLst>
    <dgm:cxn modelId="{972CD13A-73F5-CC43-93E5-E216D60903F6}" type="presOf" srcId="{F0A03F3D-EA47-3B4E-9C2D-CE8818CFEEEB}" destId="{9B1F3B0C-2681-394D-9F65-92684472C1CA}" srcOrd="1" destOrd="0" presId="urn:microsoft.com/office/officeart/2005/8/layout/hierarchy2"/>
    <dgm:cxn modelId="{623F9BF9-1BCE-0C40-B341-E1A3C856270A}" type="presOf" srcId="{3A56A7BB-93C1-A548-B25D-9ABD95CEF577}" destId="{23F36791-2DE1-A349-B478-0DEE80B24B25}"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4C27D9BC-C55D-534D-962D-3AD151770F3C}" type="presOf" srcId="{96CDEA2F-DC95-624B-B485-A0DFACEF600A}" destId="{BAA4560D-AE53-0C4E-BDE5-F50C6FDD6221}" srcOrd="1" destOrd="0" presId="urn:microsoft.com/office/officeart/2005/8/layout/hierarchy2"/>
    <dgm:cxn modelId="{042347AE-F2F0-0E47-BD9D-0F6AFFA3E7D1}" srcId="{42556C3C-0AFB-D942-BE05-F9C9470A8FE8}" destId="{F82BC1D4-4DEF-8041-8E02-4186272B568B}" srcOrd="2" destOrd="0" parTransId="{0F80185B-C11A-A44B-A126-F19C21758F4A}" sibTransId="{BD83C398-DAC1-EB42-BBA1-84921887C169}"/>
    <dgm:cxn modelId="{727FF381-7EBB-3E47-BB7C-709A95C7B9B4}" type="presOf" srcId="{EE18CB91-FD52-AE42-B6F1-DA543565B47F}" destId="{9720FAA9-1E7E-994E-AF61-FC0215DC8F22}" srcOrd="1" destOrd="0" presId="urn:microsoft.com/office/officeart/2005/8/layout/hierarchy2"/>
    <dgm:cxn modelId="{CC01BC6F-EC5B-124F-AF97-54B3C720782B}" type="presOf" srcId="{F6A9355A-08F8-7747-877D-2140129638AF}" destId="{DD04E101-7AD6-3944-9C26-46F51FB0AA59}" srcOrd="0" destOrd="0" presId="urn:microsoft.com/office/officeart/2005/8/layout/hierarchy2"/>
    <dgm:cxn modelId="{FEB837BE-89BE-5C4B-B57B-7E6486B1F43A}" type="presOf" srcId="{EE18CB91-FD52-AE42-B6F1-DA543565B47F}" destId="{2B65176B-916F-AA47-BA41-1AF78BBFF042}" srcOrd="0" destOrd="0" presId="urn:microsoft.com/office/officeart/2005/8/layout/hierarchy2"/>
    <dgm:cxn modelId="{4EBDFF1D-03A2-2D40-AA9E-5800849AC6A5}" type="presOf" srcId="{96CDEA2F-DC95-624B-B485-A0DFACEF600A}" destId="{0A46AE98-A1F3-1642-8970-1BB9F9CD4C84}" srcOrd="0" destOrd="0" presId="urn:microsoft.com/office/officeart/2005/8/layout/hierarchy2"/>
    <dgm:cxn modelId="{7DF56368-395F-024D-ADC5-9BB9663F26FF}" srcId="{D861D8E5-15AF-5D4D-8663-F88A3D3904D4}" destId="{42556C3C-0AFB-D942-BE05-F9C9470A8FE8}" srcOrd="0" destOrd="0" parTransId="{0F803C33-3BCD-214F-A54A-B735F493ABE1}" sibTransId="{87E0AEE8-5302-AF49-B116-C189A3537BCC}"/>
    <dgm:cxn modelId="{F061F236-91D4-3049-88E4-FA302B17092E}" type="presOf" srcId="{173EB057-86A6-2045-8B50-9B5F4F99B7EC}" destId="{25153F3F-F458-9142-90EA-765106F0FB05}"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682FDBCA-0A91-B84C-89D0-C34AA60325AF}" type="presOf" srcId="{F82BC1D4-4DEF-8041-8E02-4186272B568B}" destId="{D2CD395E-FF0D-4544-9100-4E946209FE10}" srcOrd="0" destOrd="0" presId="urn:microsoft.com/office/officeart/2005/8/layout/hierarchy2"/>
    <dgm:cxn modelId="{16CDDC9F-FDCC-1E4B-A276-64A44AF808FE}" type="presOf" srcId="{B4514967-852F-5E4D-8321-7C2E51F2B089}" destId="{E9B29CC7-2092-224F-A092-40329AA3B11C}" srcOrd="0" destOrd="0" presId="urn:microsoft.com/office/officeart/2005/8/layout/hierarchy2"/>
    <dgm:cxn modelId="{5923BC0C-F69F-A845-B3B7-F3F3B13198D7}" srcId="{42556C3C-0AFB-D942-BE05-F9C9470A8FE8}" destId="{3A56A7BB-93C1-A548-B25D-9ABD95CEF577}" srcOrd="1" destOrd="0" parTransId="{9B77DF90-6803-D44D-83AB-0887FE2516DD}" sibTransId="{F24245B6-0761-FA4F-B8B9-3DAA1CFCD6B1}"/>
    <dgm:cxn modelId="{108BFEB9-0B68-CB45-A4D3-45EFF09C6100}" type="presOf" srcId="{42556C3C-0AFB-D942-BE05-F9C9470A8FE8}" destId="{1190AD2D-4D25-5741-8C8D-BA9622B73C6A}" srcOrd="0" destOrd="0" presId="urn:microsoft.com/office/officeart/2005/8/layout/hierarchy2"/>
    <dgm:cxn modelId="{3D420CB9-8C61-0046-AD85-BC857A2FEECD}" type="presOf" srcId="{B4514967-852F-5E4D-8321-7C2E51F2B089}" destId="{AEE677B8-6865-F146-9DAD-C24EDAA38B1D}" srcOrd="1" destOrd="0" presId="urn:microsoft.com/office/officeart/2005/8/layout/hierarchy2"/>
    <dgm:cxn modelId="{DCC8DA28-DA68-B941-ABC8-D2A01542DC59}" type="presOf" srcId="{F0A03F3D-EA47-3B4E-9C2D-CE8818CFEEEB}" destId="{A4FFA733-53D5-D846-9764-60C6675A3957}" srcOrd="0" destOrd="0" presId="urn:microsoft.com/office/officeart/2005/8/layout/hierarchy2"/>
    <dgm:cxn modelId="{77F75DE6-2091-D748-8314-A9A31A37A002}" type="presOf" srcId="{0F80185B-C11A-A44B-A126-F19C21758F4A}" destId="{FA7C515D-AD4F-5949-A67F-A25770D271EB}" srcOrd="0" destOrd="0" presId="urn:microsoft.com/office/officeart/2005/8/layout/hierarchy2"/>
    <dgm:cxn modelId="{627E533A-E45C-454A-9029-0FA614B1DBEF}" type="presOf" srcId="{76C95643-BBBB-E046-BD86-38C9B239DFAC}" destId="{49330AB9-EED9-A945-8E6B-E854222F8763}" srcOrd="0" destOrd="0" presId="urn:microsoft.com/office/officeart/2005/8/layout/hierarchy2"/>
    <dgm:cxn modelId="{C3913AF3-2AFF-9A49-8FAE-6F1BD367CCDC}" srcId="{BD0C2B1E-DCC8-7B47-A1D6-EFD979905423}" destId="{76C95643-BBBB-E046-BD86-38C9B239DFAC}" srcOrd="0" destOrd="0" parTransId="{EE18CB91-FD52-AE42-B6F1-DA543565B47F}" sibTransId="{004746F6-9BB3-2A41-B3FD-E70D93FA1648}"/>
    <dgm:cxn modelId="{B5A5A2A1-4752-284E-BA3E-00E8D7878F8E}" type="presOf" srcId="{0F80185B-C11A-A44B-A126-F19C21758F4A}" destId="{54FD878C-5C37-C940-933F-D8C22E3ACED2}" srcOrd="1" destOrd="0" presId="urn:microsoft.com/office/officeart/2005/8/layout/hierarchy2"/>
    <dgm:cxn modelId="{401051C4-44FD-6A4E-A3E5-71D984661469}" type="presOf" srcId="{9B77DF90-6803-D44D-83AB-0887FE2516DD}" destId="{74FFF5E0-FDDF-A040-AC84-DFD471800792}" srcOrd="0" destOrd="0" presId="urn:microsoft.com/office/officeart/2005/8/layout/hierarchy2"/>
    <dgm:cxn modelId="{4FB868DC-10BB-7B4C-B0BD-865404B9DF8A}" type="presOf" srcId="{D861D8E5-15AF-5D4D-8663-F88A3D3904D4}" destId="{78E1E35A-E0E6-F741-B671-7E88EEAB5BF7}" srcOrd="0" destOrd="0" presId="urn:microsoft.com/office/officeart/2005/8/layout/hierarchy2"/>
    <dgm:cxn modelId="{D820F873-135B-4A45-86DB-87DFE9A47064}" srcId="{F96DC429-DC82-BF40-A886-AC7F9EDA245F}" destId="{F6A9355A-08F8-7747-877D-2140129638AF}" srcOrd="0" destOrd="0" parTransId="{96CDEA2F-DC95-624B-B485-A0DFACEF600A}" sibTransId="{B01D336C-F610-584A-BAA8-B157426F995D}"/>
    <dgm:cxn modelId="{32FC1251-5E26-E042-B2D4-201A499C8A08}" type="presOf" srcId="{9B77DF90-6803-D44D-83AB-0887FE2516DD}" destId="{FD1D85DE-20F4-2340-9229-D2457E2B4768}" srcOrd="1" destOrd="0" presId="urn:microsoft.com/office/officeart/2005/8/layout/hierarchy2"/>
    <dgm:cxn modelId="{8BE5F5EF-B93A-C943-9377-EC14781FB705}" srcId="{42556C3C-0AFB-D942-BE05-F9C9470A8FE8}" destId="{F96DC429-DC82-BF40-A886-AC7F9EDA245F}" srcOrd="3" destOrd="0" parTransId="{0323326C-4CE4-DF41-801C-CFB580385CE5}" sibTransId="{A7863EA3-A876-C74C-AFCF-8BABF4E2443A}"/>
    <dgm:cxn modelId="{29E7CE5E-0A4F-4448-9934-55E415F06965}" type="presOf" srcId="{0323326C-4CE4-DF41-801C-CFB580385CE5}" destId="{627FBB97-882E-1C4E-9F53-032B6B7E2B8F}" srcOrd="0" destOrd="0" presId="urn:microsoft.com/office/officeart/2005/8/layout/hierarchy2"/>
    <dgm:cxn modelId="{DA5261F7-A0A1-3840-96EA-816F16B3B5FD}" srcId="{F82BC1D4-4DEF-8041-8E02-4186272B568B}" destId="{173EB057-86A6-2045-8B50-9B5F4F99B7EC}" srcOrd="0" destOrd="0" parTransId="{F0A03F3D-EA47-3B4E-9C2D-CE8818CFEEEB}" sibTransId="{23AB1A0B-B71F-794C-9392-A9574DA2A49A}"/>
    <dgm:cxn modelId="{CAA49C62-DDD9-DF42-800C-C47E5457E746}" type="presOf" srcId="{95909D5E-CCF9-FC4A-BC90-2CD5728C3E29}" destId="{632FF636-C499-464C-B610-EA195B753A8D}" srcOrd="0" destOrd="0" presId="urn:microsoft.com/office/officeart/2005/8/layout/hierarchy2"/>
    <dgm:cxn modelId="{314D1F80-AA0E-F142-9F7E-F048F0BFB720}" type="presOf" srcId="{BD0C2B1E-DCC8-7B47-A1D6-EFD979905423}" destId="{7B497A32-5B65-4748-BB1F-32ACE1D9E05B}" srcOrd="0" destOrd="0" presId="urn:microsoft.com/office/officeart/2005/8/layout/hierarchy2"/>
    <dgm:cxn modelId="{65D45069-5EBF-1C4D-A185-4E551BB89225}" type="presOf" srcId="{F96DC429-DC82-BF40-A886-AC7F9EDA245F}" destId="{8625E03E-0007-524D-AC8F-83D4B445BD41}" srcOrd="0" destOrd="0" presId="urn:microsoft.com/office/officeart/2005/8/layout/hierarchy2"/>
    <dgm:cxn modelId="{E03F20B1-0A37-C245-BA76-72D5F6975DBA}" type="presOf" srcId="{FB9CC6C2-46CD-394D-B427-85400A0A8CEB}" destId="{D8915E2F-2C59-7A46-90E9-D18374A6C076}" srcOrd="1" destOrd="0" presId="urn:microsoft.com/office/officeart/2005/8/layout/hierarchy2"/>
    <dgm:cxn modelId="{F384713A-E8E9-6E4F-882D-25ACDD5AB6BE}" type="presOf" srcId="{FB9CC6C2-46CD-394D-B427-85400A0A8CEB}" destId="{BA2C1AC4-482A-A24C-85C0-FB3780F19D40}" srcOrd="0" destOrd="0" presId="urn:microsoft.com/office/officeart/2005/8/layout/hierarchy2"/>
    <dgm:cxn modelId="{477ECD74-A2F9-0942-824E-48B96265AC5C}" type="presOf" srcId="{0323326C-4CE4-DF41-801C-CFB580385CE5}" destId="{2133E2BD-9742-3E4E-8DEF-185240D7ABA3}" srcOrd="1" destOrd="0" presId="urn:microsoft.com/office/officeart/2005/8/layout/hierarchy2"/>
    <dgm:cxn modelId="{1B6B62F9-4B69-E54F-A5B8-A0A3EB1EDB37}" type="presParOf" srcId="{78E1E35A-E0E6-F741-B671-7E88EEAB5BF7}" destId="{7D0258E7-C3B3-C245-8A8B-ABCA5F7B8220}" srcOrd="0" destOrd="0" presId="urn:microsoft.com/office/officeart/2005/8/layout/hierarchy2"/>
    <dgm:cxn modelId="{B5E9BA84-C204-6147-B320-74F9FB87E2D7}" type="presParOf" srcId="{7D0258E7-C3B3-C245-8A8B-ABCA5F7B8220}" destId="{1190AD2D-4D25-5741-8C8D-BA9622B73C6A}" srcOrd="0" destOrd="0" presId="urn:microsoft.com/office/officeart/2005/8/layout/hierarchy2"/>
    <dgm:cxn modelId="{DD756A9C-ED2F-2447-B1C5-CA5FC756F52C}" type="presParOf" srcId="{7D0258E7-C3B3-C245-8A8B-ABCA5F7B8220}" destId="{6DF21617-0957-7149-96FC-638E3FB801F7}" srcOrd="1" destOrd="0" presId="urn:microsoft.com/office/officeart/2005/8/layout/hierarchy2"/>
    <dgm:cxn modelId="{61ECBC70-7660-0749-AC6A-B914DEA5BE86}" type="presParOf" srcId="{6DF21617-0957-7149-96FC-638E3FB801F7}" destId="{BA2C1AC4-482A-A24C-85C0-FB3780F19D40}" srcOrd="0" destOrd="0" presId="urn:microsoft.com/office/officeart/2005/8/layout/hierarchy2"/>
    <dgm:cxn modelId="{D7FB17FD-A18A-D147-BBC9-AA4DE22ED24D}" type="presParOf" srcId="{BA2C1AC4-482A-A24C-85C0-FB3780F19D40}" destId="{D8915E2F-2C59-7A46-90E9-D18374A6C076}" srcOrd="0" destOrd="0" presId="urn:microsoft.com/office/officeart/2005/8/layout/hierarchy2"/>
    <dgm:cxn modelId="{59A2F1ED-7444-FD42-A45B-795AE244814D}" type="presParOf" srcId="{6DF21617-0957-7149-96FC-638E3FB801F7}" destId="{2EE7E369-32A3-1E47-8D74-8DBD92371547}" srcOrd="1" destOrd="0" presId="urn:microsoft.com/office/officeart/2005/8/layout/hierarchy2"/>
    <dgm:cxn modelId="{F89C95D3-F8C9-9549-8BC7-B7AB21DB3C30}" type="presParOf" srcId="{2EE7E369-32A3-1E47-8D74-8DBD92371547}" destId="{7B497A32-5B65-4748-BB1F-32ACE1D9E05B}" srcOrd="0" destOrd="0" presId="urn:microsoft.com/office/officeart/2005/8/layout/hierarchy2"/>
    <dgm:cxn modelId="{6C1E4842-21A5-3F4C-BBC0-93404B52626F}" type="presParOf" srcId="{2EE7E369-32A3-1E47-8D74-8DBD92371547}" destId="{DF51F82E-A9F9-BB4F-8D7A-77E7596A2301}" srcOrd="1" destOrd="0" presId="urn:microsoft.com/office/officeart/2005/8/layout/hierarchy2"/>
    <dgm:cxn modelId="{BD8E6B88-931B-914B-86E5-CC1BEE3944D6}" type="presParOf" srcId="{DF51F82E-A9F9-BB4F-8D7A-77E7596A2301}" destId="{2B65176B-916F-AA47-BA41-1AF78BBFF042}" srcOrd="0" destOrd="0" presId="urn:microsoft.com/office/officeart/2005/8/layout/hierarchy2"/>
    <dgm:cxn modelId="{AB114764-13E4-3D44-839C-3A04AFF6C586}" type="presParOf" srcId="{2B65176B-916F-AA47-BA41-1AF78BBFF042}" destId="{9720FAA9-1E7E-994E-AF61-FC0215DC8F22}" srcOrd="0" destOrd="0" presId="urn:microsoft.com/office/officeart/2005/8/layout/hierarchy2"/>
    <dgm:cxn modelId="{546AF408-17DD-754C-ABEE-2951C955E213}" type="presParOf" srcId="{DF51F82E-A9F9-BB4F-8D7A-77E7596A2301}" destId="{7CB57E42-E206-B642-BAEF-D6CA1B8E4183}" srcOrd="1" destOrd="0" presId="urn:microsoft.com/office/officeart/2005/8/layout/hierarchy2"/>
    <dgm:cxn modelId="{F06CA250-D097-A541-8D40-7BE414D1AF54}" type="presParOf" srcId="{7CB57E42-E206-B642-BAEF-D6CA1B8E4183}" destId="{49330AB9-EED9-A945-8E6B-E854222F8763}" srcOrd="0" destOrd="0" presId="urn:microsoft.com/office/officeart/2005/8/layout/hierarchy2"/>
    <dgm:cxn modelId="{6A64FB91-D56D-B344-8E25-690CCAE4838C}" type="presParOf" srcId="{7CB57E42-E206-B642-BAEF-D6CA1B8E4183}" destId="{85567FD6-3498-0641-BABF-F456A37D2F3D}" srcOrd="1" destOrd="0" presId="urn:microsoft.com/office/officeart/2005/8/layout/hierarchy2"/>
    <dgm:cxn modelId="{54C127BD-18EA-EA40-BACA-60FBA2C2C89B}" type="presParOf" srcId="{6DF21617-0957-7149-96FC-638E3FB801F7}" destId="{74FFF5E0-FDDF-A040-AC84-DFD471800792}" srcOrd="2" destOrd="0" presId="urn:microsoft.com/office/officeart/2005/8/layout/hierarchy2"/>
    <dgm:cxn modelId="{EEAA77CF-18B8-E544-B4C9-40B7371F1BE5}" type="presParOf" srcId="{74FFF5E0-FDDF-A040-AC84-DFD471800792}" destId="{FD1D85DE-20F4-2340-9229-D2457E2B4768}" srcOrd="0" destOrd="0" presId="urn:microsoft.com/office/officeart/2005/8/layout/hierarchy2"/>
    <dgm:cxn modelId="{9D6D525B-B81F-B44E-9AC8-60954CE59E00}" type="presParOf" srcId="{6DF21617-0957-7149-96FC-638E3FB801F7}" destId="{39B0FAE2-FC67-A74F-90B0-062538A71FF6}" srcOrd="3" destOrd="0" presId="urn:microsoft.com/office/officeart/2005/8/layout/hierarchy2"/>
    <dgm:cxn modelId="{B0443D2B-23C5-F24C-BB2B-8DE3E6742504}" type="presParOf" srcId="{39B0FAE2-FC67-A74F-90B0-062538A71FF6}" destId="{23F36791-2DE1-A349-B478-0DEE80B24B25}" srcOrd="0" destOrd="0" presId="urn:microsoft.com/office/officeart/2005/8/layout/hierarchy2"/>
    <dgm:cxn modelId="{1D14F530-2072-7D4F-8327-C65F4F4C42E4}" type="presParOf" srcId="{39B0FAE2-FC67-A74F-90B0-062538A71FF6}" destId="{C8071D76-D3BA-2744-AC61-5C5A53AAB51D}" srcOrd="1" destOrd="0" presId="urn:microsoft.com/office/officeart/2005/8/layout/hierarchy2"/>
    <dgm:cxn modelId="{765FB0C7-2963-D34A-A966-120B2463D434}" type="presParOf" srcId="{C8071D76-D3BA-2744-AC61-5C5A53AAB51D}" destId="{E9B29CC7-2092-224F-A092-40329AA3B11C}" srcOrd="0" destOrd="0" presId="urn:microsoft.com/office/officeart/2005/8/layout/hierarchy2"/>
    <dgm:cxn modelId="{F030457C-F081-404E-9F7B-E4BDF465BD23}" type="presParOf" srcId="{E9B29CC7-2092-224F-A092-40329AA3B11C}" destId="{AEE677B8-6865-F146-9DAD-C24EDAA38B1D}" srcOrd="0" destOrd="0" presId="urn:microsoft.com/office/officeart/2005/8/layout/hierarchy2"/>
    <dgm:cxn modelId="{67292162-106E-C247-81CE-B6C1A9DDFB12}" type="presParOf" srcId="{C8071D76-D3BA-2744-AC61-5C5A53AAB51D}" destId="{7E05E87C-A99F-7743-8113-4A90D6A883CA}" srcOrd="1" destOrd="0" presId="urn:microsoft.com/office/officeart/2005/8/layout/hierarchy2"/>
    <dgm:cxn modelId="{5ED2EDB2-DCEA-3B46-976E-C29C0D71B1E5}" type="presParOf" srcId="{7E05E87C-A99F-7743-8113-4A90D6A883CA}" destId="{632FF636-C499-464C-B610-EA195B753A8D}" srcOrd="0" destOrd="0" presId="urn:microsoft.com/office/officeart/2005/8/layout/hierarchy2"/>
    <dgm:cxn modelId="{BE03CAE0-AEA2-4840-A0A0-185ED2BBF053}" type="presParOf" srcId="{7E05E87C-A99F-7743-8113-4A90D6A883CA}" destId="{D763717A-2522-9A46-A9AE-D6082A8A0E5D}" srcOrd="1" destOrd="0" presId="urn:microsoft.com/office/officeart/2005/8/layout/hierarchy2"/>
    <dgm:cxn modelId="{9FB6B426-B4A4-BB4C-AD1A-46AAF3B113EF}" type="presParOf" srcId="{6DF21617-0957-7149-96FC-638E3FB801F7}" destId="{FA7C515D-AD4F-5949-A67F-A25770D271EB}" srcOrd="4" destOrd="0" presId="urn:microsoft.com/office/officeart/2005/8/layout/hierarchy2"/>
    <dgm:cxn modelId="{6FAC7283-10F3-004F-A07E-8D06192EE8FD}" type="presParOf" srcId="{FA7C515D-AD4F-5949-A67F-A25770D271EB}" destId="{54FD878C-5C37-C940-933F-D8C22E3ACED2}" srcOrd="0" destOrd="0" presId="urn:microsoft.com/office/officeart/2005/8/layout/hierarchy2"/>
    <dgm:cxn modelId="{5FE3A07A-17EA-2E4C-86B5-B52D6A7E1EAA}" type="presParOf" srcId="{6DF21617-0957-7149-96FC-638E3FB801F7}" destId="{3BF16119-380C-F448-9E99-DBD39B7D79EF}" srcOrd="5" destOrd="0" presId="urn:microsoft.com/office/officeart/2005/8/layout/hierarchy2"/>
    <dgm:cxn modelId="{C2B6908E-45B1-2140-BA6B-DC006F401981}" type="presParOf" srcId="{3BF16119-380C-F448-9E99-DBD39B7D79EF}" destId="{D2CD395E-FF0D-4544-9100-4E946209FE10}" srcOrd="0" destOrd="0" presId="urn:microsoft.com/office/officeart/2005/8/layout/hierarchy2"/>
    <dgm:cxn modelId="{BE709776-F011-1B41-A688-48CB698AF735}" type="presParOf" srcId="{3BF16119-380C-F448-9E99-DBD39B7D79EF}" destId="{75321E80-6033-0C4C-902C-3BD0639799F1}" srcOrd="1" destOrd="0" presId="urn:microsoft.com/office/officeart/2005/8/layout/hierarchy2"/>
    <dgm:cxn modelId="{25DBD858-BD0E-0041-8E88-CC3E32148DDE}" type="presParOf" srcId="{75321E80-6033-0C4C-902C-3BD0639799F1}" destId="{A4FFA733-53D5-D846-9764-60C6675A3957}" srcOrd="0" destOrd="0" presId="urn:microsoft.com/office/officeart/2005/8/layout/hierarchy2"/>
    <dgm:cxn modelId="{CF7CE01C-991E-4B48-BDAA-3D8C90C3EF89}" type="presParOf" srcId="{A4FFA733-53D5-D846-9764-60C6675A3957}" destId="{9B1F3B0C-2681-394D-9F65-92684472C1CA}" srcOrd="0" destOrd="0" presId="urn:microsoft.com/office/officeart/2005/8/layout/hierarchy2"/>
    <dgm:cxn modelId="{C0C05915-7798-CE43-8C1C-ABDA72AFAAF3}" type="presParOf" srcId="{75321E80-6033-0C4C-902C-3BD0639799F1}" destId="{CB91CE04-8836-3B41-8732-BA35F1143B62}" srcOrd="1" destOrd="0" presId="urn:microsoft.com/office/officeart/2005/8/layout/hierarchy2"/>
    <dgm:cxn modelId="{9E956C37-728B-CA4C-8FF3-06BD4BC0ACF1}" type="presParOf" srcId="{CB91CE04-8836-3B41-8732-BA35F1143B62}" destId="{25153F3F-F458-9142-90EA-765106F0FB05}" srcOrd="0" destOrd="0" presId="urn:microsoft.com/office/officeart/2005/8/layout/hierarchy2"/>
    <dgm:cxn modelId="{BA98E6AA-BF63-5F49-8BBA-B126A8D4ACB3}" type="presParOf" srcId="{CB91CE04-8836-3B41-8732-BA35F1143B62}" destId="{7B8ADD55-60C9-D74F-8136-96F12D99BEB8}" srcOrd="1" destOrd="0" presId="urn:microsoft.com/office/officeart/2005/8/layout/hierarchy2"/>
    <dgm:cxn modelId="{69D4856E-CDDD-1742-8BA1-B6D5BF6D6BCC}" type="presParOf" srcId="{6DF21617-0957-7149-96FC-638E3FB801F7}" destId="{627FBB97-882E-1C4E-9F53-032B6B7E2B8F}" srcOrd="6" destOrd="0" presId="urn:microsoft.com/office/officeart/2005/8/layout/hierarchy2"/>
    <dgm:cxn modelId="{7C36467D-D77B-A94A-925C-7DBDB858FEBB}" type="presParOf" srcId="{627FBB97-882E-1C4E-9F53-032B6B7E2B8F}" destId="{2133E2BD-9742-3E4E-8DEF-185240D7ABA3}" srcOrd="0" destOrd="0" presId="urn:microsoft.com/office/officeart/2005/8/layout/hierarchy2"/>
    <dgm:cxn modelId="{802048B7-1237-7B4C-A493-2C2E43258B34}" type="presParOf" srcId="{6DF21617-0957-7149-96FC-638E3FB801F7}" destId="{BEE38661-D88E-814D-81A0-D677657F269E}" srcOrd="7" destOrd="0" presId="urn:microsoft.com/office/officeart/2005/8/layout/hierarchy2"/>
    <dgm:cxn modelId="{9FAC104E-FA1E-F345-8A49-A24F68AC2948}" type="presParOf" srcId="{BEE38661-D88E-814D-81A0-D677657F269E}" destId="{8625E03E-0007-524D-AC8F-83D4B445BD41}" srcOrd="0" destOrd="0" presId="urn:microsoft.com/office/officeart/2005/8/layout/hierarchy2"/>
    <dgm:cxn modelId="{A89FC0E8-D90D-1A4E-AF2A-7A032F59A9D4}" type="presParOf" srcId="{BEE38661-D88E-814D-81A0-D677657F269E}" destId="{354B7702-F15B-9D45-9643-9D57DD0659B1}" srcOrd="1" destOrd="0" presId="urn:microsoft.com/office/officeart/2005/8/layout/hierarchy2"/>
    <dgm:cxn modelId="{9795FCEB-27C6-3548-AF25-3D44637DDDE4}" type="presParOf" srcId="{354B7702-F15B-9D45-9643-9D57DD0659B1}" destId="{0A46AE98-A1F3-1642-8970-1BB9F9CD4C84}" srcOrd="0" destOrd="0" presId="urn:microsoft.com/office/officeart/2005/8/layout/hierarchy2"/>
    <dgm:cxn modelId="{D729A290-58C0-5346-8EE1-C94FEFD5CC33}" type="presParOf" srcId="{0A46AE98-A1F3-1642-8970-1BB9F9CD4C84}" destId="{BAA4560D-AE53-0C4E-BDE5-F50C6FDD6221}" srcOrd="0" destOrd="0" presId="urn:microsoft.com/office/officeart/2005/8/layout/hierarchy2"/>
    <dgm:cxn modelId="{51825788-8D3E-644F-AF76-C3F6B918CC89}" type="presParOf" srcId="{354B7702-F15B-9D45-9643-9D57DD0659B1}" destId="{F1BE2C7F-2531-994E-9C2E-EEC5159C8573}" srcOrd="1" destOrd="0" presId="urn:microsoft.com/office/officeart/2005/8/layout/hierarchy2"/>
    <dgm:cxn modelId="{2DB3381B-8461-F445-9F86-F2A5826F766F}" type="presParOf" srcId="{F1BE2C7F-2531-994E-9C2E-EEC5159C8573}" destId="{DD04E101-7AD6-3944-9C26-46F51FB0AA59}" srcOrd="0" destOrd="0" presId="urn:microsoft.com/office/officeart/2005/8/layout/hierarchy2"/>
    <dgm:cxn modelId="{5CBE521F-7691-394B-B3E3-21B4F606D920}" type="presParOf" srcId="{F1BE2C7F-2531-994E-9C2E-EEC5159C8573}" destId="{98D97132-27A4-AD44-ACF1-3E69C2AAC77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a:t>Church or School Event or Program</a:t>
          </a:r>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a:t>At Home &amp; Daily Life</a:t>
          </a:r>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BD6AFE3E-557B-8D4F-8CD2-C2694BA933B4}" type="presOf" srcId="{56E4FD25-5B13-F14E-B32D-CEC638388AB3}" destId="{1138D245-F243-A94A-B194-3A5DB00C9C45}" srcOrd="0" destOrd="0" presId="urn:microsoft.com/office/officeart/2005/8/layout/cycle5"/>
    <dgm:cxn modelId="{7FA2D655-BDB6-E643-8A10-866C2D9392E7}" type="presOf" srcId="{72F0142E-B0D5-7847-8C48-119D007AC5D5}" destId="{31DC290B-682D-1043-9D0B-FF7D1D01507D}" srcOrd="0" destOrd="0" presId="urn:microsoft.com/office/officeart/2005/8/layout/cycle5"/>
    <dgm:cxn modelId="{40E2DDDB-5581-2F4B-8BCD-83A192C0A1A2}"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7CBC3AB2-56AF-1A44-9F91-317F492AF5D0}" type="presOf" srcId="{251FA1D7-AB08-7742-8E48-A8BD284D8D3B}" destId="{519E39C2-CF50-3B4F-B15E-D406653347A6}" srcOrd="0" destOrd="0" presId="urn:microsoft.com/office/officeart/2005/8/layout/cycle5"/>
    <dgm:cxn modelId="{275CF435-BBE4-3B4D-9C5C-99E3DE005724}" type="presOf" srcId="{E4040DD4-D994-454F-A215-BEECEFE29957}" destId="{D5597B3F-382C-9C44-8C07-33DAD7B2B740}" srcOrd="0" destOrd="0" presId="urn:microsoft.com/office/officeart/2005/8/layout/cycle5"/>
    <dgm:cxn modelId="{4270285D-F759-B049-A524-8B871B3EE7B7}" type="presParOf" srcId="{D5597B3F-382C-9C44-8C07-33DAD7B2B740}" destId="{519E39C2-CF50-3B4F-B15E-D406653347A6}" srcOrd="0" destOrd="0" presId="urn:microsoft.com/office/officeart/2005/8/layout/cycle5"/>
    <dgm:cxn modelId="{7758B11E-3AED-A745-BEE6-0DCE8FA2B8CB}" type="presParOf" srcId="{D5597B3F-382C-9C44-8C07-33DAD7B2B740}" destId="{BC08E096-D40D-3644-8AEE-E8A8BC5739D5}" srcOrd="1" destOrd="0" presId="urn:microsoft.com/office/officeart/2005/8/layout/cycle5"/>
    <dgm:cxn modelId="{B8800591-54CA-B24B-8A0F-AA3377285E21}" type="presParOf" srcId="{D5597B3F-382C-9C44-8C07-33DAD7B2B740}" destId="{31DC290B-682D-1043-9D0B-FF7D1D01507D}" srcOrd="2" destOrd="0" presId="urn:microsoft.com/office/officeart/2005/8/layout/cycle5"/>
    <dgm:cxn modelId="{3188DA86-103A-AC4C-9523-63FBCAEA1784}" type="presParOf" srcId="{D5597B3F-382C-9C44-8C07-33DAD7B2B740}" destId="{B0F5E84D-B20D-CD4B-9D7C-D6EBDAC998CE}" srcOrd="3" destOrd="0" presId="urn:microsoft.com/office/officeart/2005/8/layout/cycle5"/>
    <dgm:cxn modelId="{4F84883E-3A31-7845-9A46-F847C7BA29B6}" type="presParOf" srcId="{D5597B3F-382C-9C44-8C07-33DAD7B2B740}" destId="{48050F8F-74B2-9849-AA82-FD2F97010006}" srcOrd="4" destOrd="0" presId="urn:microsoft.com/office/officeart/2005/8/layout/cycle5"/>
    <dgm:cxn modelId="{199016A4-7A6F-5549-B816-99DADF04EE76}"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CC515D-72C8-104D-A9BC-BD3B8323CBC5}" type="doc">
      <dgm:prSet loTypeId="urn:microsoft.com/office/officeart/2005/8/layout/radial2" loCatId="" qsTypeId="urn:microsoft.com/office/officeart/2005/8/quickstyle/simple4" qsCatId="simple" csTypeId="urn:microsoft.com/office/officeart/2005/8/colors/colorful3" csCatId="colorful" phldr="1"/>
      <dgm:spPr/>
      <dgm:t>
        <a:bodyPr/>
        <a:lstStyle/>
        <a:p>
          <a:endParaRPr lang="en-US"/>
        </a:p>
      </dgm:t>
    </dgm:pt>
    <dgm:pt modelId="{03D9D386-39D0-204E-9FD6-2D1CA4F7689A}">
      <dgm:prSet phldrT="[Text]"/>
      <dgm:spPr/>
      <dgm:t>
        <a:bodyPr/>
        <a:lstStyle/>
        <a:p>
          <a:r>
            <a:rPr lang="en-US" dirty="0"/>
            <a:t>Multiple Formats </a:t>
          </a:r>
        </a:p>
      </dgm:t>
    </dgm:pt>
    <dgm:pt modelId="{52354E6A-2F9E-B348-BB9C-934406A2AA6A}" type="parTrans" cxnId="{166F2202-0706-5546-899F-997DB5716AFE}">
      <dgm:prSet/>
      <dgm:spPr/>
      <dgm:t>
        <a:bodyPr/>
        <a:lstStyle/>
        <a:p>
          <a:endParaRPr lang="en-US"/>
        </a:p>
      </dgm:t>
    </dgm:pt>
    <dgm:pt modelId="{43F1A507-4691-6F44-ADB9-B7506F6878F7}" type="sibTrans" cxnId="{166F2202-0706-5546-899F-997DB5716AFE}">
      <dgm:prSet/>
      <dgm:spPr/>
      <dgm:t>
        <a:bodyPr/>
        <a:lstStyle/>
        <a:p>
          <a:endParaRPr lang="en-US"/>
        </a:p>
      </dgm:t>
    </dgm:pt>
    <dgm:pt modelId="{B56F7E0F-9D57-6E4A-9708-763876C9FD7C}">
      <dgm:prSet phldrT="[Text]"/>
      <dgm:spPr/>
      <dgm:t>
        <a:bodyPr/>
        <a:lstStyle/>
        <a:p>
          <a:r>
            <a:rPr lang="en-US" dirty="0">
              <a:solidFill>
                <a:schemeClr val="bg1"/>
              </a:solidFill>
            </a:rPr>
            <a:t>Digital Content to Extend &amp; Provide New Ways to Experience</a:t>
          </a:r>
        </a:p>
      </dgm:t>
    </dgm:pt>
    <dgm:pt modelId="{C201D2C5-945B-A546-9E44-F6C0DD5184E3}" type="parTrans" cxnId="{F6EEBAE9-417F-5B49-B164-750A788E6285}">
      <dgm:prSet/>
      <dgm:spPr/>
      <dgm:t>
        <a:bodyPr/>
        <a:lstStyle/>
        <a:p>
          <a:endParaRPr lang="en-US"/>
        </a:p>
      </dgm:t>
    </dgm:pt>
    <dgm:pt modelId="{469F2ACA-7CE7-BD4C-9F8A-BA03984B95FF}" type="sibTrans" cxnId="{F6EEBAE9-417F-5B49-B164-750A788E6285}">
      <dgm:prSet/>
      <dgm:spPr/>
      <dgm:t>
        <a:bodyPr/>
        <a:lstStyle/>
        <a:p>
          <a:endParaRPr lang="en-US"/>
        </a:p>
      </dgm:t>
    </dgm:pt>
    <dgm:pt modelId="{6E36AF57-C5AF-5C4D-8F02-F066E57BE3EE}">
      <dgm:prSet phldrT="[Text]"/>
      <dgm:spPr/>
      <dgm:t>
        <a:bodyPr/>
        <a:lstStyle/>
        <a:p>
          <a:r>
            <a:rPr lang="en-US" dirty="0"/>
            <a:t>Social Media</a:t>
          </a:r>
        </a:p>
      </dgm:t>
    </dgm:pt>
    <dgm:pt modelId="{F223E1B1-A474-8F49-A01A-07CD9AE5148E}" type="parTrans" cxnId="{BF501475-D300-6642-96D6-E60BD4446850}">
      <dgm:prSet/>
      <dgm:spPr/>
      <dgm:t>
        <a:bodyPr/>
        <a:lstStyle/>
        <a:p>
          <a:endParaRPr lang="en-US"/>
        </a:p>
      </dgm:t>
    </dgm:pt>
    <dgm:pt modelId="{2387333A-0BC9-F541-A249-A0148110D799}" type="sibTrans" cxnId="{BF501475-D300-6642-96D6-E60BD4446850}">
      <dgm:prSet/>
      <dgm:spPr/>
      <dgm:t>
        <a:bodyPr/>
        <a:lstStyle/>
        <a:p>
          <a:endParaRPr lang="en-US"/>
        </a:p>
      </dgm:t>
    </dgm:pt>
    <dgm:pt modelId="{B8D0522F-A2AA-514C-AB0B-7DACA299DBE1}">
      <dgm:prSet phldrT="[Text]"/>
      <dgm:spPr/>
      <dgm:t>
        <a:bodyPr/>
        <a:lstStyle/>
        <a:p>
          <a:r>
            <a:rPr lang="en-US" dirty="0">
              <a:solidFill>
                <a:schemeClr val="bg1"/>
              </a:solidFill>
            </a:rPr>
            <a:t>Interaction</a:t>
          </a:r>
        </a:p>
      </dgm:t>
    </dgm:pt>
    <dgm:pt modelId="{99A0EEA0-1B6B-1348-8DF1-3CE3E6E81157}" type="parTrans" cxnId="{27F17611-2976-8945-B205-A4BCA17AA14A}">
      <dgm:prSet/>
      <dgm:spPr/>
      <dgm:t>
        <a:bodyPr/>
        <a:lstStyle/>
        <a:p>
          <a:endParaRPr lang="en-US"/>
        </a:p>
      </dgm:t>
    </dgm:pt>
    <dgm:pt modelId="{7D57775B-0660-BD48-862E-1EE9102CF3D7}" type="sibTrans" cxnId="{27F17611-2976-8945-B205-A4BCA17AA14A}">
      <dgm:prSet/>
      <dgm:spPr/>
      <dgm:t>
        <a:bodyPr/>
        <a:lstStyle/>
        <a:p>
          <a:endParaRPr lang="en-US"/>
        </a:p>
      </dgm:t>
    </dgm:pt>
    <dgm:pt modelId="{7204E99C-B93B-4646-8E09-231459BD072D}">
      <dgm:prSet phldrT="[Text]"/>
      <dgm:spPr/>
      <dgm:t>
        <a:bodyPr/>
        <a:lstStyle/>
        <a:p>
          <a:r>
            <a:rPr lang="en-US" dirty="0">
              <a:solidFill>
                <a:schemeClr val="bg1"/>
              </a:solidFill>
            </a:rPr>
            <a:t>Communication</a:t>
          </a:r>
        </a:p>
      </dgm:t>
    </dgm:pt>
    <dgm:pt modelId="{2D352D72-114E-D644-A6F1-4C7858396BF9}" type="parTrans" cxnId="{ED931B7B-8900-BA45-8621-41719B3C7797}">
      <dgm:prSet/>
      <dgm:spPr/>
      <dgm:t>
        <a:bodyPr/>
        <a:lstStyle/>
        <a:p>
          <a:endParaRPr lang="en-US"/>
        </a:p>
      </dgm:t>
    </dgm:pt>
    <dgm:pt modelId="{A1EB8ABF-76A6-0F4E-A050-4797A0293A26}" type="sibTrans" cxnId="{ED931B7B-8900-BA45-8621-41719B3C7797}">
      <dgm:prSet/>
      <dgm:spPr/>
      <dgm:t>
        <a:bodyPr/>
        <a:lstStyle/>
        <a:p>
          <a:endParaRPr lang="en-US"/>
        </a:p>
      </dgm:t>
    </dgm:pt>
    <dgm:pt modelId="{CCDE37DF-EEB0-7040-B5C8-EAA0A733F7E1}">
      <dgm:prSet phldrT="[Text]"/>
      <dgm:spPr/>
      <dgm:t>
        <a:bodyPr/>
        <a:lstStyle/>
        <a:p>
          <a:r>
            <a:rPr lang="en-US" dirty="0">
              <a:solidFill>
                <a:schemeClr val="bg1"/>
              </a:solidFill>
            </a:rPr>
            <a:t>Demonstration </a:t>
          </a:r>
        </a:p>
      </dgm:t>
    </dgm:pt>
    <dgm:pt modelId="{A0BB58C4-9B91-C64C-AB6D-CECBEB463951}" type="parTrans" cxnId="{3A1666B9-E232-084E-AFCB-C60E9924C566}">
      <dgm:prSet/>
      <dgm:spPr/>
      <dgm:t>
        <a:bodyPr/>
        <a:lstStyle/>
        <a:p>
          <a:endParaRPr lang="en-US"/>
        </a:p>
      </dgm:t>
    </dgm:pt>
    <dgm:pt modelId="{AB9C1622-B252-1846-9F3F-383CF9E6F52F}" type="sibTrans" cxnId="{3A1666B9-E232-084E-AFCB-C60E9924C566}">
      <dgm:prSet/>
      <dgm:spPr/>
      <dgm:t>
        <a:bodyPr/>
        <a:lstStyle/>
        <a:p>
          <a:endParaRPr lang="en-US"/>
        </a:p>
      </dgm:t>
    </dgm:pt>
    <dgm:pt modelId="{09B7D6A9-8EF9-BC42-99F8-EFC0FD71C09D}">
      <dgm:prSet phldrT="[Text]"/>
      <dgm:spPr/>
      <dgm:t>
        <a:bodyPr/>
        <a:lstStyle/>
        <a:p>
          <a:r>
            <a:rPr lang="en-US" dirty="0">
              <a:solidFill>
                <a:schemeClr val="bg1"/>
              </a:solidFill>
            </a:rPr>
            <a:t>Connection </a:t>
          </a:r>
        </a:p>
      </dgm:t>
    </dgm:pt>
    <dgm:pt modelId="{6E475245-6161-124A-B6C7-E5682D1D96ED}" type="parTrans" cxnId="{AFC1E85F-09BC-274F-9D5C-260CD35AAB4F}">
      <dgm:prSet/>
      <dgm:spPr/>
      <dgm:t>
        <a:bodyPr/>
        <a:lstStyle/>
        <a:p>
          <a:endParaRPr lang="en-US"/>
        </a:p>
      </dgm:t>
    </dgm:pt>
    <dgm:pt modelId="{8ACFE555-FA26-FD44-846E-6254428F2FC7}" type="sibTrans" cxnId="{AFC1E85F-09BC-274F-9D5C-260CD35AAB4F}">
      <dgm:prSet/>
      <dgm:spPr/>
      <dgm:t>
        <a:bodyPr/>
        <a:lstStyle/>
        <a:p>
          <a:endParaRPr lang="en-US"/>
        </a:p>
      </dgm:t>
    </dgm:pt>
    <dgm:pt modelId="{B045C896-C524-8C47-A976-AAE6858B87BF}">
      <dgm:prSet phldrT="[Text]"/>
      <dgm:spPr/>
      <dgm:t>
        <a:bodyPr/>
        <a:lstStyle/>
        <a:p>
          <a:r>
            <a:rPr lang="en-US" dirty="0">
              <a:solidFill>
                <a:schemeClr val="bg1"/>
              </a:solidFill>
            </a:rPr>
            <a:t>Gathered</a:t>
          </a:r>
        </a:p>
      </dgm:t>
    </dgm:pt>
    <dgm:pt modelId="{884730AB-DB7B-2F49-996E-5328506F6610}" type="parTrans" cxnId="{71806C47-1146-1F43-96AC-103195BDF66D}">
      <dgm:prSet/>
      <dgm:spPr/>
      <dgm:t>
        <a:bodyPr/>
        <a:lstStyle/>
        <a:p>
          <a:endParaRPr lang="en-US"/>
        </a:p>
      </dgm:t>
    </dgm:pt>
    <dgm:pt modelId="{20009AA1-CB57-F640-A82D-89A2EB24CA40}" type="sibTrans" cxnId="{71806C47-1146-1F43-96AC-103195BDF66D}">
      <dgm:prSet/>
      <dgm:spPr/>
      <dgm:t>
        <a:bodyPr/>
        <a:lstStyle/>
        <a:p>
          <a:endParaRPr lang="en-US"/>
        </a:p>
      </dgm:t>
    </dgm:pt>
    <dgm:pt modelId="{C0685E89-33E7-344A-963A-CCF39ACB8358}">
      <dgm:prSet phldrT="[Text]"/>
      <dgm:spPr/>
      <dgm:t>
        <a:bodyPr/>
        <a:lstStyle/>
        <a:p>
          <a:r>
            <a:rPr lang="en-US" dirty="0"/>
            <a:t>Website</a:t>
          </a:r>
        </a:p>
      </dgm:t>
    </dgm:pt>
    <dgm:pt modelId="{7AE520DB-4DE2-7046-BF88-5C4DAB4BA730}" type="parTrans" cxnId="{05EC3982-8552-9C40-B050-841D7090F2D5}">
      <dgm:prSet/>
      <dgm:spPr/>
      <dgm:t>
        <a:bodyPr/>
        <a:lstStyle/>
        <a:p>
          <a:endParaRPr lang="en-US"/>
        </a:p>
      </dgm:t>
    </dgm:pt>
    <dgm:pt modelId="{D1E520AA-C795-E449-B099-FA3284088913}" type="sibTrans" cxnId="{05EC3982-8552-9C40-B050-841D7090F2D5}">
      <dgm:prSet/>
      <dgm:spPr/>
      <dgm:t>
        <a:bodyPr/>
        <a:lstStyle/>
        <a:p>
          <a:endParaRPr lang="en-US"/>
        </a:p>
      </dgm:t>
    </dgm:pt>
    <dgm:pt modelId="{09B2E712-5509-0E4C-A83C-3FF41766F78B}">
      <dgm:prSet phldrT="[Text]"/>
      <dgm:spPr/>
      <dgm:t>
        <a:bodyPr/>
        <a:lstStyle/>
        <a:p>
          <a:r>
            <a:rPr lang="en-US" dirty="0">
              <a:solidFill>
                <a:schemeClr val="bg1"/>
              </a:solidFill>
            </a:rPr>
            <a:t>Small Group</a:t>
          </a:r>
        </a:p>
      </dgm:t>
    </dgm:pt>
    <dgm:pt modelId="{CE2506DE-F1AB-8F41-BE59-1A672B2D676B}" type="parTrans" cxnId="{A4533ECD-D212-2944-9781-C1E59BDC5EB4}">
      <dgm:prSet/>
      <dgm:spPr/>
      <dgm:t>
        <a:bodyPr/>
        <a:lstStyle/>
        <a:p>
          <a:endParaRPr lang="en-US"/>
        </a:p>
      </dgm:t>
    </dgm:pt>
    <dgm:pt modelId="{5A1DB04D-9D61-5D4A-A050-C25F4DD110C6}" type="sibTrans" cxnId="{A4533ECD-D212-2944-9781-C1E59BDC5EB4}">
      <dgm:prSet/>
      <dgm:spPr/>
      <dgm:t>
        <a:bodyPr/>
        <a:lstStyle/>
        <a:p>
          <a:endParaRPr lang="en-US"/>
        </a:p>
      </dgm:t>
    </dgm:pt>
    <dgm:pt modelId="{D26F58A8-BEF2-EE4E-ABAE-1EDAB493420F}">
      <dgm:prSet phldrT="[Text]"/>
      <dgm:spPr/>
      <dgm:t>
        <a:bodyPr/>
        <a:lstStyle/>
        <a:p>
          <a:r>
            <a:rPr lang="en-US" dirty="0">
              <a:solidFill>
                <a:schemeClr val="bg1"/>
              </a:solidFill>
            </a:rPr>
            <a:t>Independent</a:t>
          </a:r>
        </a:p>
      </dgm:t>
    </dgm:pt>
    <dgm:pt modelId="{AA6E72CC-4A7E-C34C-8240-CCB5A3611869}" type="parTrans" cxnId="{634B1682-E8C3-214B-A198-5B5FCD6C04CB}">
      <dgm:prSet/>
      <dgm:spPr/>
      <dgm:t>
        <a:bodyPr/>
        <a:lstStyle/>
        <a:p>
          <a:endParaRPr lang="en-US"/>
        </a:p>
      </dgm:t>
    </dgm:pt>
    <dgm:pt modelId="{90D112FD-0F52-F64F-810F-08C2E7EE8A6F}" type="sibTrans" cxnId="{634B1682-E8C3-214B-A198-5B5FCD6C04CB}">
      <dgm:prSet/>
      <dgm:spPr/>
      <dgm:t>
        <a:bodyPr/>
        <a:lstStyle/>
        <a:p>
          <a:endParaRPr lang="en-US"/>
        </a:p>
      </dgm:t>
    </dgm:pt>
    <dgm:pt modelId="{9617E4D4-38F0-494A-8556-AAA66592C4E4}">
      <dgm:prSet phldrT="[Text]"/>
      <dgm:spPr/>
      <dgm:t>
        <a:bodyPr/>
        <a:lstStyle/>
        <a:p>
          <a:r>
            <a:rPr lang="en-US" dirty="0">
              <a:solidFill>
                <a:schemeClr val="bg1"/>
              </a:solidFill>
            </a:rPr>
            <a:t>Online</a:t>
          </a:r>
        </a:p>
      </dgm:t>
    </dgm:pt>
    <dgm:pt modelId="{5D1C9747-B221-9841-9ECA-9B51DEF1B6A8}" type="parTrans" cxnId="{6806154F-8F22-3640-A3B1-DB15CCA67E71}">
      <dgm:prSet/>
      <dgm:spPr/>
      <dgm:t>
        <a:bodyPr/>
        <a:lstStyle/>
        <a:p>
          <a:endParaRPr lang="en-US"/>
        </a:p>
      </dgm:t>
    </dgm:pt>
    <dgm:pt modelId="{0A3058A6-56FF-2E41-9069-987038B87749}" type="sibTrans" cxnId="{6806154F-8F22-3640-A3B1-DB15CCA67E71}">
      <dgm:prSet/>
      <dgm:spPr/>
      <dgm:t>
        <a:bodyPr/>
        <a:lstStyle/>
        <a:p>
          <a:endParaRPr lang="en-US"/>
        </a:p>
      </dgm:t>
    </dgm:pt>
    <dgm:pt modelId="{CDEE20BC-877F-BA41-9BFA-7327A34256FF}" type="pres">
      <dgm:prSet presAssocID="{36CC515D-72C8-104D-A9BC-BD3B8323CBC5}" presName="composite" presStyleCnt="0">
        <dgm:presLayoutVars>
          <dgm:chMax val="5"/>
          <dgm:dir/>
          <dgm:animLvl val="ctr"/>
          <dgm:resizeHandles val="exact"/>
        </dgm:presLayoutVars>
      </dgm:prSet>
      <dgm:spPr/>
      <dgm:t>
        <a:bodyPr/>
        <a:lstStyle/>
        <a:p>
          <a:endParaRPr lang="en-US"/>
        </a:p>
      </dgm:t>
    </dgm:pt>
    <dgm:pt modelId="{E8C6EF71-7DEC-5F4B-A78F-9A311155C547}" type="pres">
      <dgm:prSet presAssocID="{36CC515D-72C8-104D-A9BC-BD3B8323CBC5}" presName="cycle" presStyleCnt="0"/>
      <dgm:spPr/>
    </dgm:pt>
    <dgm:pt modelId="{2CAC7725-43DE-6041-8DFE-DDE68B660D78}" type="pres">
      <dgm:prSet presAssocID="{36CC515D-72C8-104D-A9BC-BD3B8323CBC5}" presName="centerShape" presStyleCnt="0"/>
      <dgm:spPr/>
    </dgm:pt>
    <dgm:pt modelId="{7FC8E825-FF77-8642-BB40-1375C55C3C0D}" type="pres">
      <dgm:prSet presAssocID="{36CC515D-72C8-104D-A9BC-BD3B8323CBC5}" presName="connSite" presStyleLbl="node1" presStyleIdx="0" presStyleCnt="4"/>
      <dgm:spPr/>
    </dgm:pt>
    <dgm:pt modelId="{5BB586AE-F6D0-964A-A481-384F2DE87619}" type="pres">
      <dgm:prSet presAssocID="{36CC515D-72C8-104D-A9BC-BD3B8323CBC5}" presName="visible" presStyleLbl="node1" presStyleIdx="0" presStyleCnt="4" custScaleX="76913" custScaleY="76545"/>
      <dgm:spPr/>
    </dgm:pt>
    <dgm:pt modelId="{A0313E5D-B2DC-B448-90DD-89C3614DEA46}" type="pres">
      <dgm:prSet presAssocID="{52354E6A-2F9E-B348-BB9C-934406A2AA6A}" presName="Name25" presStyleLbl="parChTrans1D1" presStyleIdx="0" presStyleCnt="3"/>
      <dgm:spPr/>
      <dgm:t>
        <a:bodyPr/>
        <a:lstStyle/>
        <a:p>
          <a:endParaRPr lang="en-US"/>
        </a:p>
      </dgm:t>
    </dgm:pt>
    <dgm:pt modelId="{90CB3FA7-CFAC-B94C-B679-6A4DC4E3681A}" type="pres">
      <dgm:prSet presAssocID="{03D9D386-39D0-204E-9FD6-2D1CA4F7689A}" presName="node" presStyleCnt="0"/>
      <dgm:spPr/>
    </dgm:pt>
    <dgm:pt modelId="{7AE7AC6D-4150-EA45-9046-45F4E2636CD3}" type="pres">
      <dgm:prSet presAssocID="{03D9D386-39D0-204E-9FD6-2D1CA4F7689A}" presName="parentNode" presStyleLbl="node1" presStyleIdx="1" presStyleCnt="4">
        <dgm:presLayoutVars>
          <dgm:chMax val="1"/>
          <dgm:bulletEnabled val="1"/>
        </dgm:presLayoutVars>
      </dgm:prSet>
      <dgm:spPr/>
      <dgm:t>
        <a:bodyPr/>
        <a:lstStyle/>
        <a:p>
          <a:endParaRPr lang="en-US"/>
        </a:p>
      </dgm:t>
    </dgm:pt>
    <dgm:pt modelId="{9985F312-F77A-F841-B4F4-32AA0CD72FED}" type="pres">
      <dgm:prSet presAssocID="{03D9D386-39D0-204E-9FD6-2D1CA4F7689A}" presName="childNode" presStyleLbl="revTx" presStyleIdx="0" presStyleCnt="3">
        <dgm:presLayoutVars>
          <dgm:bulletEnabled val="1"/>
        </dgm:presLayoutVars>
      </dgm:prSet>
      <dgm:spPr/>
      <dgm:t>
        <a:bodyPr/>
        <a:lstStyle/>
        <a:p>
          <a:endParaRPr lang="en-US"/>
        </a:p>
      </dgm:t>
    </dgm:pt>
    <dgm:pt modelId="{0027E72E-9382-3840-ACA6-90C37E217421}" type="pres">
      <dgm:prSet presAssocID="{7AE520DB-4DE2-7046-BF88-5C4DAB4BA730}" presName="Name25" presStyleLbl="parChTrans1D1" presStyleIdx="1" presStyleCnt="3"/>
      <dgm:spPr/>
      <dgm:t>
        <a:bodyPr/>
        <a:lstStyle/>
        <a:p>
          <a:endParaRPr lang="en-US"/>
        </a:p>
      </dgm:t>
    </dgm:pt>
    <dgm:pt modelId="{179658FD-3C14-034F-A192-F538C0CCE4F0}" type="pres">
      <dgm:prSet presAssocID="{C0685E89-33E7-344A-963A-CCF39ACB8358}" presName="node" presStyleCnt="0"/>
      <dgm:spPr/>
    </dgm:pt>
    <dgm:pt modelId="{F15A4B94-9951-464D-9666-7EAACC9810BB}" type="pres">
      <dgm:prSet presAssocID="{C0685E89-33E7-344A-963A-CCF39ACB8358}" presName="parentNode" presStyleLbl="node1" presStyleIdx="2" presStyleCnt="4">
        <dgm:presLayoutVars>
          <dgm:chMax val="1"/>
          <dgm:bulletEnabled val="1"/>
        </dgm:presLayoutVars>
      </dgm:prSet>
      <dgm:spPr/>
      <dgm:t>
        <a:bodyPr/>
        <a:lstStyle/>
        <a:p>
          <a:endParaRPr lang="en-US"/>
        </a:p>
      </dgm:t>
    </dgm:pt>
    <dgm:pt modelId="{D866055B-B8E4-694E-A8A3-B6AFF34EED42}" type="pres">
      <dgm:prSet presAssocID="{C0685E89-33E7-344A-963A-CCF39ACB8358}" presName="childNode" presStyleLbl="revTx" presStyleIdx="1" presStyleCnt="3">
        <dgm:presLayoutVars>
          <dgm:bulletEnabled val="1"/>
        </dgm:presLayoutVars>
      </dgm:prSet>
      <dgm:spPr/>
      <dgm:t>
        <a:bodyPr/>
        <a:lstStyle/>
        <a:p>
          <a:endParaRPr lang="en-US"/>
        </a:p>
      </dgm:t>
    </dgm:pt>
    <dgm:pt modelId="{37220DEB-85B2-F447-B878-1576736E3FAF}" type="pres">
      <dgm:prSet presAssocID="{F223E1B1-A474-8F49-A01A-07CD9AE5148E}" presName="Name25" presStyleLbl="parChTrans1D1" presStyleIdx="2" presStyleCnt="3"/>
      <dgm:spPr/>
      <dgm:t>
        <a:bodyPr/>
        <a:lstStyle/>
        <a:p>
          <a:endParaRPr lang="en-US"/>
        </a:p>
      </dgm:t>
    </dgm:pt>
    <dgm:pt modelId="{59227884-0BBB-0F48-8573-D6CA7C7D9EBB}" type="pres">
      <dgm:prSet presAssocID="{6E36AF57-C5AF-5C4D-8F02-F066E57BE3EE}" presName="node" presStyleCnt="0"/>
      <dgm:spPr/>
    </dgm:pt>
    <dgm:pt modelId="{CF2A862B-328E-9448-8628-100254D5AECD}" type="pres">
      <dgm:prSet presAssocID="{6E36AF57-C5AF-5C4D-8F02-F066E57BE3EE}" presName="parentNode" presStyleLbl="node1" presStyleIdx="3" presStyleCnt="4">
        <dgm:presLayoutVars>
          <dgm:chMax val="1"/>
          <dgm:bulletEnabled val="1"/>
        </dgm:presLayoutVars>
      </dgm:prSet>
      <dgm:spPr/>
      <dgm:t>
        <a:bodyPr/>
        <a:lstStyle/>
        <a:p>
          <a:endParaRPr lang="en-US"/>
        </a:p>
      </dgm:t>
    </dgm:pt>
    <dgm:pt modelId="{2EC996B5-4385-EB47-AE6E-3E8988DE52BB}" type="pres">
      <dgm:prSet presAssocID="{6E36AF57-C5AF-5C4D-8F02-F066E57BE3EE}" presName="childNode" presStyleLbl="revTx" presStyleIdx="2" presStyleCnt="3">
        <dgm:presLayoutVars>
          <dgm:bulletEnabled val="1"/>
        </dgm:presLayoutVars>
      </dgm:prSet>
      <dgm:spPr/>
      <dgm:t>
        <a:bodyPr/>
        <a:lstStyle/>
        <a:p>
          <a:endParaRPr lang="en-US"/>
        </a:p>
      </dgm:t>
    </dgm:pt>
  </dgm:ptLst>
  <dgm:cxnLst>
    <dgm:cxn modelId="{D6F78AB7-A934-9845-B72D-234BA7573129}" type="presOf" srcId="{C0685E89-33E7-344A-963A-CCF39ACB8358}" destId="{F15A4B94-9951-464D-9666-7EAACC9810BB}" srcOrd="0" destOrd="0" presId="urn:microsoft.com/office/officeart/2005/8/layout/radial2"/>
    <dgm:cxn modelId="{C957C516-7759-8245-B82E-C08F502AC6B2}" type="presOf" srcId="{7AE520DB-4DE2-7046-BF88-5C4DAB4BA730}" destId="{0027E72E-9382-3840-ACA6-90C37E217421}" srcOrd="0" destOrd="0" presId="urn:microsoft.com/office/officeart/2005/8/layout/radial2"/>
    <dgm:cxn modelId="{F722B6B9-832C-6A49-922E-EEE13F829485}" type="presOf" srcId="{B045C896-C524-8C47-A976-AAE6858B87BF}" destId="{9985F312-F77A-F841-B4F4-32AA0CD72FED}" srcOrd="0" destOrd="0" presId="urn:microsoft.com/office/officeart/2005/8/layout/radial2"/>
    <dgm:cxn modelId="{6806154F-8F22-3640-A3B1-DB15CCA67E71}" srcId="{03D9D386-39D0-204E-9FD6-2D1CA4F7689A}" destId="{9617E4D4-38F0-494A-8556-AAA66592C4E4}" srcOrd="3" destOrd="0" parTransId="{5D1C9747-B221-9841-9ECA-9B51DEF1B6A8}" sibTransId="{0A3058A6-56FF-2E41-9069-987038B87749}"/>
    <dgm:cxn modelId="{27F17611-2976-8945-B205-A4BCA17AA14A}" srcId="{6E36AF57-C5AF-5C4D-8F02-F066E57BE3EE}" destId="{B8D0522F-A2AA-514C-AB0B-7DACA299DBE1}" srcOrd="0" destOrd="0" parTransId="{99A0EEA0-1B6B-1348-8DF1-3CE3E6E81157}" sibTransId="{7D57775B-0660-BD48-862E-1EE9102CF3D7}"/>
    <dgm:cxn modelId="{FCD933DD-4DD6-D44F-B3C1-2D1D294A0382}" type="presOf" srcId="{6E36AF57-C5AF-5C4D-8F02-F066E57BE3EE}" destId="{CF2A862B-328E-9448-8628-100254D5AECD}" srcOrd="0" destOrd="0" presId="urn:microsoft.com/office/officeart/2005/8/layout/radial2"/>
    <dgm:cxn modelId="{2A5BB82A-3CD1-0B47-A05E-8D8608A74B36}" type="presOf" srcId="{B56F7E0F-9D57-6E4A-9708-763876C9FD7C}" destId="{D866055B-B8E4-694E-A8A3-B6AFF34EED42}" srcOrd="0" destOrd="0" presId="urn:microsoft.com/office/officeart/2005/8/layout/radial2"/>
    <dgm:cxn modelId="{A4533ECD-D212-2944-9781-C1E59BDC5EB4}" srcId="{03D9D386-39D0-204E-9FD6-2D1CA4F7689A}" destId="{09B2E712-5509-0E4C-A83C-3FF41766F78B}" srcOrd="1" destOrd="0" parTransId="{CE2506DE-F1AB-8F41-BE59-1A672B2D676B}" sibTransId="{5A1DB04D-9D61-5D4A-A050-C25F4DD110C6}"/>
    <dgm:cxn modelId="{F6EEBAE9-417F-5B49-B164-750A788E6285}" srcId="{C0685E89-33E7-344A-963A-CCF39ACB8358}" destId="{B56F7E0F-9D57-6E4A-9708-763876C9FD7C}" srcOrd="0" destOrd="0" parTransId="{C201D2C5-945B-A546-9E44-F6C0DD5184E3}" sibTransId="{469F2ACA-7CE7-BD4C-9F8A-BA03984B95FF}"/>
    <dgm:cxn modelId="{ED931B7B-8900-BA45-8621-41719B3C7797}" srcId="{6E36AF57-C5AF-5C4D-8F02-F066E57BE3EE}" destId="{7204E99C-B93B-4646-8E09-231459BD072D}" srcOrd="2" destOrd="0" parTransId="{2D352D72-114E-D644-A6F1-4C7858396BF9}" sibTransId="{A1EB8ABF-76A6-0F4E-A050-4797A0293A26}"/>
    <dgm:cxn modelId="{B04A8639-C8FB-CD4F-B444-C43F1977E750}" type="presOf" srcId="{F223E1B1-A474-8F49-A01A-07CD9AE5148E}" destId="{37220DEB-85B2-F447-B878-1576736E3FAF}" srcOrd="0" destOrd="0" presId="urn:microsoft.com/office/officeart/2005/8/layout/radial2"/>
    <dgm:cxn modelId="{69D8BEEF-BB82-D049-9F5F-824F666FC3DA}" type="presOf" srcId="{09B2E712-5509-0E4C-A83C-3FF41766F78B}" destId="{9985F312-F77A-F841-B4F4-32AA0CD72FED}" srcOrd="0" destOrd="1" presId="urn:microsoft.com/office/officeart/2005/8/layout/radial2"/>
    <dgm:cxn modelId="{4926BE5D-4FE2-D54B-B730-B048EDA08137}" type="presOf" srcId="{52354E6A-2F9E-B348-BB9C-934406A2AA6A}" destId="{A0313E5D-B2DC-B448-90DD-89C3614DEA46}" srcOrd="0" destOrd="0" presId="urn:microsoft.com/office/officeart/2005/8/layout/radial2"/>
    <dgm:cxn modelId="{F3E17FC2-DD01-2347-8F7C-4845EDC61C22}" type="presOf" srcId="{09B7D6A9-8EF9-BC42-99F8-EFC0FD71C09D}" destId="{2EC996B5-4385-EB47-AE6E-3E8988DE52BB}" srcOrd="0" destOrd="1" presId="urn:microsoft.com/office/officeart/2005/8/layout/radial2"/>
    <dgm:cxn modelId="{05EC3982-8552-9C40-B050-841D7090F2D5}" srcId="{36CC515D-72C8-104D-A9BC-BD3B8323CBC5}" destId="{C0685E89-33E7-344A-963A-CCF39ACB8358}" srcOrd="1" destOrd="0" parTransId="{7AE520DB-4DE2-7046-BF88-5C4DAB4BA730}" sibTransId="{D1E520AA-C795-E449-B099-FA3284088913}"/>
    <dgm:cxn modelId="{71806C47-1146-1F43-96AC-103195BDF66D}" srcId="{03D9D386-39D0-204E-9FD6-2D1CA4F7689A}" destId="{B045C896-C524-8C47-A976-AAE6858B87BF}" srcOrd="0" destOrd="0" parTransId="{884730AB-DB7B-2F49-996E-5328506F6610}" sibTransId="{20009AA1-CB57-F640-A82D-89A2EB24CA40}"/>
    <dgm:cxn modelId="{634B1682-E8C3-214B-A198-5B5FCD6C04CB}" srcId="{03D9D386-39D0-204E-9FD6-2D1CA4F7689A}" destId="{D26F58A8-BEF2-EE4E-ABAE-1EDAB493420F}" srcOrd="2" destOrd="0" parTransId="{AA6E72CC-4A7E-C34C-8240-CCB5A3611869}" sibTransId="{90D112FD-0F52-F64F-810F-08C2E7EE8A6F}"/>
    <dgm:cxn modelId="{0B47EF06-2C71-9C4E-BC62-20B3BEC9E130}" type="presOf" srcId="{B8D0522F-A2AA-514C-AB0B-7DACA299DBE1}" destId="{2EC996B5-4385-EB47-AE6E-3E8988DE52BB}" srcOrd="0" destOrd="0" presId="urn:microsoft.com/office/officeart/2005/8/layout/radial2"/>
    <dgm:cxn modelId="{BA456CA4-7801-4444-898D-E87EE98D8F6E}" type="presOf" srcId="{36CC515D-72C8-104D-A9BC-BD3B8323CBC5}" destId="{CDEE20BC-877F-BA41-9BFA-7327A34256FF}" srcOrd="0" destOrd="0" presId="urn:microsoft.com/office/officeart/2005/8/layout/radial2"/>
    <dgm:cxn modelId="{002C9CA5-F0BA-7B4E-87C4-4FABAC1CCB6C}" type="presOf" srcId="{9617E4D4-38F0-494A-8556-AAA66592C4E4}" destId="{9985F312-F77A-F841-B4F4-32AA0CD72FED}" srcOrd="0" destOrd="3" presId="urn:microsoft.com/office/officeart/2005/8/layout/radial2"/>
    <dgm:cxn modelId="{166F2202-0706-5546-899F-997DB5716AFE}" srcId="{36CC515D-72C8-104D-A9BC-BD3B8323CBC5}" destId="{03D9D386-39D0-204E-9FD6-2D1CA4F7689A}" srcOrd="0" destOrd="0" parTransId="{52354E6A-2F9E-B348-BB9C-934406A2AA6A}" sibTransId="{43F1A507-4691-6F44-ADB9-B7506F6878F7}"/>
    <dgm:cxn modelId="{BF501475-D300-6642-96D6-E60BD4446850}" srcId="{36CC515D-72C8-104D-A9BC-BD3B8323CBC5}" destId="{6E36AF57-C5AF-5C4D-8F02-F066E57BE3EE}" srcOrd="2" destOrd="0" parTransId="{F223E1B1-A474-8F49-A01A-07CD9AE5148E}" sibTransId="{2387333A-0BC9-F541-A249-A0148110D799}"/>
    <dgm:cxn modelId="{CE74F4C8-113A-E141-9634-C00A876CD2B1}" type="presOf" srcId="{CCDE37DF-EEB0-7040-B5C8-EAA0A733F7E1}" destId="{2EC996B5-4385-EB47-AE6E-3E8988DE52BB}" srcOrd="0" destOrd="3" presId="urn:microsoft.com/office/officeart/2005/8/layout/radial2"/>
    <dgm:cxn modelId="{AFC1E85F-09BC-274F-9D5C-260CD35AAB4F}" srcId="{6E36AF57-C5AF-5C4D-8F02-F066E57BE3EE}" destId="{09B7D6A9-8EF9-BC42-99F8-EFC0FD71C09D}" srcOrd="1" destOrd="0" parTransId="{6E475245-6161-124A-B6C7-E5682D1D96ED}" sibTransId="{8ACFE555-FA26-FD44-846E-6254428F2FC7}"/>
    <dgm:cxn modelId="{3A1666B9-E232-084E-AFCB-C60E9924C566}" srcId="{6E36AF57-C5AF-5C4D-8F02-F066E57BE3EE}" destId="{CCDE37DF-EEB0-7040-B5C8-EAA0A733F7E1}" srcOrd="3" destOrd="0" parTransId="{A0BB58C4-9B91-C64C-AB6D-CECBEB463951}" sibTransId="{AB9C1622-B252-1846-9F3F-383CF9E6F52F}"/>
    <dgm:cxn modelId="{2EB6BA5C-5DE8-4443-B4AD-D4E367372270}" type="presOf" srcId="{7204E99C-B93B-4646-8E09-231459BD072D}" destId="{2EC996B5-4385-EB47-AE6E-3E8988DE52BB}" srcOrd="0" destOrd="2" presId="urn:microsoft.com/office/officeart/2005/8/layout/radial2"/>
    <dgm:cxn modelId="{00D8F3DB-D82D-DA4A-85CF-4D594BECAACD}" type="presOf" srcId="{03D9D386-39D0-204E-9FD6-2D1CA4F7689A}" destId="{7AE7AC6D-4150-EA45-9046-45F4E2636CD3}" srcOrd="0" destOrd="0" presId="urn:microsoft.com/office/officeart/2005/8/layout/radial2"/>
    <dgm:cxn modelId="{FE9CB90C-FA4E-3B44-A038-3040F11EE3E3}" type="presOf" srcId="{D26F58A8-BEF2-EE4E-ABAE-1EDAB493420F}" destId="{9985F312-F77A-F841-B4F4-32AA0CD72FED}" srcOrd="0" destOrd="2" presId="urn:microsoft.com/office/officeart/2005/8/layout/radial2"/>
    <dgm:cxn modelId="{A6B04938-3541-E148-8E3F-6F486F8C1D9C}" type="presParOf" srcId="{CDEE20BC-877F-BA41-9BFA-7327A34256FF}" destId="{E8C6EF71-7DEC-5F4B-A78F-9A311155C547}" srcOrd="0" destOrd="0" presId="urn:microsoft.com/office/officeart/2005/8/layout/radial2"/>
    <dgm:cxn modelId="{3E5ED1E1-3782-DA40-8FF7-28928C176123}" type="presParOf" srcId="{E8C6EF71-7DEC-5F4B-A78F-9A311155C547}" destId="{2CAC7725-43DE-6041-8DFE-DDE68B660D78}" srcOrd="0" destOrd="0" presId="urn:microsoft.com/office/officeart/2005/8/layout/radial2"/>
    <dgm:cxn modelId="{B87510A3-0E08-9A45-9B8D-BEE7769842B8}" type="presParOf" srcId="{2CAC7725-43DE-6041-8DFE-DDE68B660D78}" destId="{7FC8E825-FF77-8642-BB40-1375C55C3C0D}" srcOrd="0" destOrd="0" presId="urn:microsoft.com/office/officeart/2005/8/layout/radial2"/>
    <dgm:cxn modelId="{ED081657-A377-9C4E-B9DF-EA86876D7C10}" type="presParOf" srcId="{2CAC7725-43DE-6041-8DFE-DDE68B660D78}" destId="{5BB586AE-F6D0-964A-A481-384F2DE87619}" srcOrd="1" destOrd="0" presId="urn:microsoft.com/office/officeart/2005/8/layout/radial2"/>
    <dgm:cxn modelId="{4FE86FE2-D633-5644-99CA-E6CADA578C2C}" type="presParOf" srcId="{E8C6EF71-7DEC-5F4B-A78F-9A311155C547}" destId="{A0313E5D-B2DC-B448-90DD-89C3614DEA46}" srcOrd="1" destOrd="0" presId="urn:microsoft.com/office/officeart/2005/8/layout/radial2"/>
    <dgm:cxn modelId="{F645B5B2-6DA6-BB4B-952F-B5ADEFF17D32}" type="presParOf" srcId="{E8C6EF71-7DEC-5F4B-A78F-9A311155C547}" destId="{90CB3FA7-CFAC-B94C-B679-6A4DC4E3681A}" srcOrd="2" destOrd="0" presId="urn:microsoft.com/office/officeart/2005/8/layout/radial2"/>
    <dgm:cxn modelId="{838C4593-559E-614D-842A-FD3C97CD94D5}" type="presParOf" srcId="{90CB3FA7-CFAC-B94C-B679-6A4DC4E3681A}" destId="{7AE7AC6D-4150-EA45-9046-45F4E2636CD3}" srcOrd="0" destOrd="0" presId="urn:microsoft.com/office/officeart/2005/8/layout/radial2"/>
    <dgm:cxn modelId="{0DCA0183-9EBF-8F47-ADFE-4CC04D7776A0}" type="presParOf" srcId="{90CB3FA7-CFAC-B94C-B679-6A4DC4E3681A}" destId="{9985F312-F77A-F841-B4F4-32AA0CD72FED}" srcOrd="1" destOrd="0" presId="urn:microsoft.com/office/officeart/2005/8/layout/radial2"/>
    <dgm:cxn modelId="{80EF4461-D014-E245-A2A9-06AA47E14518}" type="presParOf" srcId="{E8C6EF71-7DEC-5F4B-A78F-9A311155C547}" destId="{0027E72E-9382-3840-ACA6-90C37E217421}" srcOrd="3" destOrd="0" presId="urn:microsoft.com/office/officeart/2005/8/layout/radial2"/>
    <dgm:cxn modelId="{A96938F9-6E94-C548-91CF-D5323D7CACB0}" type="presParOf" srcId="{E8C6EF71-7DEC-5F4B-A78F-9A311155C547}" destId="{179658FD-3C14-034F-A192-F538C0CCE4F0}" srcOrd="4" destOrd="0" presId="urn:microsoft.com/office/officeart/2005/8/layout/radial2"/>
    <dgm:cxn modelId="{1C9FF846-6AC9-8A4F-9E2A-8E9874AB6A1E}" type="presParOf" srcId="{179658FD-3C14-034F-A192-F538C0CCE4F0}" destId="{F15A4B94-9951-464D-9666-7EAACC9810BB}" srcOrd="0" destOrd="0" presId="urn:microsoft.com/office/officeart/2005/8/layout/radial2"/>
    <dgm:cxn modelId="{F64988B5-DE66-0C4E-8C7D-A46D097AA980}" type="presParOf" srcId="{179658FD-3C14-034F-A192-F538C0CCE4F0}" destId="{D866055B-B8E4-694E-A8A3-B6AFF34EED42}" srcOrd="1" destOrd="0" presId="urn:microsoft.com/office/officeart/2005/8/layout/radial2"/>
    <dgm:cxn modelId="{96DDAA49-3608-6B49-AD78-762BB3FED154}" type="presParOf" srcId="{E8C6EF71-7DEC-5F4B-A78F-9A311155C547}" destId="{37220DEB-85B2-F447-B878-1576736E3FAF}" srcOrd="5" destOrd="0" presId="urn:microsoft.com/office/officeart/2005/8/layout/radial2"/>
    <dgm:cxn modelId="{B649E497-C0B3-974D-8108-2ADB85934E1B}" type="presParOf" srcId="{E8C6EF71-7DEC-5F4B-A78F-9A311155C547}" destId="{59227884-0BBB-0F48-8573-D6CA7C7D9EBB}" srcOrd="6" destOrd="0" presId="urn:microsoft.com/office/officeart/2005/8/layout/radial2"/>
    <dgm:cxn modelId="{A52B65A6-1F26-8B43-8689-2935EF5DE937}" type="presParOf" srcId="{59227884-0BBB-0F48-8573-D6CA7C7D9EBB}" destId="{CF2A862B-328E-9448-8628-100254D5AECD}" srcOrd="0" destOrd="0" presId="urn:microsoft.com/office/officeart/2005/8/layout/radial2"/>
    <dgm:cxn modelId="{02FB63EF-714A-7348-86CD-4490042D2482}" type="presParOf" srcId="{59227884-0BBB-0F48-8573-D6CA7C7D9EBB}" destId="{2EC996B5-4385-EB47-AE6E-3E8988DE52B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a:t>Preparing</a:t>
          </a:r>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a:t>Experiencing</a:t>
          </a:r>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a:t>Living</a:t>
          </a:r>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a:t>How will you sustain/extend the event? </a:t>
          </a:r>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a:t>How will you design the event? </a:t>
          </a:r>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a:t>What types of experiences, programming, activities, and resources will you develop to prepare people for the event?  </a:t>
          </a:r>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a:t>How will you engage age groups, families, and the faith community? </a:t>
          </a:r>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a:t>What types of experiences, programs, activities, and  resources will you offer people? </a:t>
          </a:r>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D206FA38-8933-324A-A2A4-8A94694746C3}" type="presOf" srcId="{A3C7FEF7-8F8A-7C4D-8BFB-070F7ACBA580}" destId="{B9A59EA6-4FD0-304A-965E-725B92410C8C}" srcOrd="1" destOrd="0" presId="urn:microsoft.com/office/officeart/2005/8/layout/process3"/>
    <dgm:cxn modelId="{E337860C-E4C5-3F44-A5D8-8A7E94B55204}" type="presOf" srcId="{A3C7FEF7-8F8A-7C4D-8BFB-070F7ACBA580}" destId="{2ECC7103-EEF1-0C41-B0A4-113F143DCFF2}" srcOrd="0" destOrd="0" presId="urn:microsoft.com/office/officeart/2005/8/layout/process3"/>
    <dgm:cxn modelId="{2EEE98F5-6299-F849-BA91-26FEB36ABE8F}" type="presOf" srcId="{82CFD787-7BCE-CA41-A00E-5E986041FCB4}" destId="{81B9E74A-693A-B141-992F-B5BC49893346}" srcOrd="0" destOrd="0" presId="urn:microsoft.com/office/officeart/2005/8/layout/process3"/>
    <dgm:cxn modelId="{B944059A-657E-A142-B13E-DF9AE8CC59F5}" type="presOf" srcId="{2143C2A2-1619-044E-8D08-1A32A9C97F3B}" destId="{80770A7A-D614-F443-99F2-6C8A7E08AA6B}" srcOrd="0" destOrd="0" presId="urn:microsoft.com/office/officeart/2005/8/layout/process3"/>
    <dgm:cxn modelId="{ACFD85FA-3BF2-CC44-80C1-934EFC1617DD}" type="presOf" srcId="{12F885F3-B605-8A48-917A-2C3540EC454C}" destId="{38EE305E-5515-CE41-B9A5-F488F183923D}"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82D714D4-FD24-C749-B863-96EE33B4C1AE}" srcId="{2143C2A2-1619-044E-8D08-1A32A9C97F3B}" destId="{18DC11E8-0163-8E46-AFCC-240CCA20B620}" srcOrd="2" destOrd="0" parTransId="{A0FA67A9-2737-DD4F-8A3C-4D5C23FFBEC8}" sibTransId="{AA5ED947-795E-6047-92D8-A38FD9D471D2}"/>
    <dgm:cxn modelId="{29FB20D4-0427-604F-92B4-00E8889B35D2}" type="presOf" srcId="{12F885F3-B605-8A48-917A-2C3540EC454C}" destId="{903BB4D4-035A-8A4B-BCC4-387AA4BB252F}" srcOrd="1" destOrd="0" presId="urn:microsoft.com/office/officeart/2005/8/layout/process3"/>
    <dgm:cxn modelId="{611D575E-CB39-944D-B4FD-B060068FB7A1}" srcId="{12F885F3-B605-8A48-917A-2C3540EC454C}" destId="{82CFD787-7BCE-CA41-A00E-5E986041FCB4}" srcOrd="0" destOrd="0" parTransId="{24674CFE-53E8-E341-87F9-61438DC87201}" sibTransId="{128B4C18-E027-3344-9A44-F5E9572D9455}"/>
    <dgm:cxn modelId="{BF80BF1C-F082-6D4E-8BF4-D8A4BF4D429E}" type="presOf" srcId="{18DC11E8-0163-8E46-AFCC-240CCA20B620}" destId="{3E5FDC1D-3402-4B40-9CA5-6E6488274921}" srcOrd="0" destOrd="0"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28CC3E7C-4D93-3A45-8A40-F12BCD2E82F6}" type="presOf" srcId="{40F5F970-D0A1-0E46-A4A0-D3C3E9C3669F}" destId="{F330B9F8-CA94-9546-A7D8-48A8F737FF7D}" srcOrd="0" destOrd="0" presId="urn:microsoft.com/office/officeart/2005/8/layout/process3"/>
    <dgm:cxn modelId="{25117A37-21EE-5649-95E4-2A3268993D15}" type="presOf" srcId="{FB99DB24-F9FD-8443-AFB1-9D55C94FF58B}" destId="{750071E5-6347-2A4F-B8E5-347043A3364F}" srcOrd="1" destOrd="0" presId="urn:microsoft.com/office/officeart/2005/8/layout/process3"/>
    <dgm:cxn modelId="{018D5C51-395D-1847-A6C1-939574748E9B}" type="presOf" srcId="{CC61B947-1900-5047-9686-6ACA6043DA99}" destId="{81B9E74A-693A-B141-992F-B5BC49893346}" srcOrd="0" destOrd="1"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16D69E4D-2CC4-9849-8B27-9462717A8A38}" srcId="{2143C2A2-1619-044E-8D08-1A32A9C97F3B}" destId="{12F885F3-B605-8A48-917A-2C3540EC454C}" srcOrd="1" destOrd="0" parTransId="{5DC497C2-2423-F041-A952-DD98741A9871}" sibTransId="{40F5F970-D0A1-0E46-A4A0-D3C3E9C3669F}"/>
    <dgm:cxn modelId="{43B63E81-8CBC-5441-B71A-27D324A88A6F}" type="presOf" srcId="{CB7312D9-849B-7043-9F59-E452400FABDA}" destId="{BBBF81FD-88E1-C04F-947E-06BE49D30EB7}" srcOrd="0" destOrd="1" presId="urn:microsoft.com/office/officeart/2005/8/layout/process3"/>
    <dgm:cxn modelId="{5ADE1056-1387-5345-97D3-E138406F55B9}" type="presOf" srcId="{40F5F970-D0A1-0E46-A4A0-D3C3E9C3669F}" destId="{DF6F322F-43C0-F94B-AC44-82C4F65BC190}" srcOrd="1" destOrd="0" presId="urn:microsoft.com/office/officeart/2005/8/layout/process3"/>
    <dgm:cxn modelId="{845D4AE5-DF36-0842-879E-BEAA5D19ABA9}" type="presOf" srcId="{9547B376-E454-B646-A430-BE0C56696F92}" destId="{F652A58A-4EA8-794D-8910-C5E1F4F143AD}" srcOrd="0" destOrd="0" presId="urn:microsoft.com/office/officeart/2005/8/layout/process3"/>
    <dgm:cxn modelId="{54E57193-6259-444C-84E5-CC55194F8705}" type="presOf" srcId="{FB99DB24-F9FD-8443-AFB1-9D55C94FF58B}" destId="{D4D0BEAF-9C17-6F4E-81D7-F30B24694092}" srcOrd="0"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085FFA44-46CC-EA47-BB24-A28E28B667AB}" type="presOf" srcId="{0E4303F2-4C95-374A-9382-C7B208F63610}" destId="{BBBF81FD-88E1-C04F-947E-06BE49D30EB7}" srcOrd="0"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08D7BE15-2AFB-E143-8177-1ADCDA0D3838}" type="presOf" srcId="{18DC11E8-0163-8E46-AFCC-240CCA20B620}" destId="{D7CB8B83-CB94-D643-BAB2-B20E1634AECF}" srcOrd="1" destOrd="0" presId="urn:microsoft.com/office/officeart/2005/8/layout/process3"/>
    <dgm:cxn modelId="{95BF6559-1B69-D147-A355-D4A2E9DFB471}" type="presParOf" srcId="{80770A7A-D614-F443-99F2-6C8A7E08AA6B}" destId="{73337A43-1805-EB47-85E3-04FF85E15B98}" srcOrd="0" destOrd="0" presId="urn:microsoft.com/office/officeart/2005/8/layout/process3"/>
    <dgm:cxn modelId="{3B38B333-EC70-8E4B-87FF-B3C0F795FD23}" type="presParOf" srcId="{73337A43-1805-EB47-85E3-04FF85E15B98}" destId="{2ECC7103-EEF1-0C41-B0A4-113F143DCFF2}" srcOrd="0" destOrd="0" presId="urn:microsoft.com/office/officeart/2005/8/layout/process3"/>
    <dgm:cxn modelId="{FB181EBB-C909-DA4F-A3DA-40E7FF21B6EE}" type="presParOf" srcId="{73337A43-1805-EB47-85E3-04FF85E15B98}" destId="{B9A59EA6-4FD0-304A-965E-725B92410C8C}" srcOrd="1" destOrd="0" presId="urn:microsoft.com/office/officeart/2005/8/layout/process3"/>
    <dgm:cxn modelId="{EA2BBFBB-75D6-CB4A-A532-0CA863766567}" type="presParOf" srcId="{73337A43-1805-EB47-85E3-04FF85E15B98}" destId="{F652A58A-4EA8-794D-8910-C5E1F4F143AD}" srcOrd="2" destOrd="0" presId="urn:microsoft.com/office/officeart/2005/8/layout/process3"/>
    <dgm:cxn modelId="{9833A55A-AB03-B349-8196-6BCD375F017A}" type="presParOf" srcId="{80770A7A-D614-F443-99F2-6C8A7E08AA6B}" destId="{D4D0BEAF-9C17-6F4E-81D7-F30B24694092}" srcOrd="1" destOrd="0" presId="urn:microsoft.com/office/officeart/2005/8/layout/process3"/>
    <dgm:cxn modelId="{A5B92223-D844-5B48-9C32-E1C4746D1F16}" type="presParOf" srcId="{D4D0BEAF-9C17-6F4E-81D7-F30B24694092}" destId="{750071E5-6347-2A4F-B8E5-347043A3364F}" srcOrd="0" destOrd="0" presId="urn:microsoft.com/office/officeart/2005/8/layout/process3"/>
    <dgm:cxn modelId="{A72F1683-860E-654E-8A6A-7DEBED464C2C}" type="presParOf" srcId="{80770A7A-D614-F443-99F2-6C8A7E08AA6B}" destId="{2E4F5387-FBA6-9347-9DC3-C5102D518AD2}" srcOrd="2" destOrd="0" presId="urn:microsoft.com/office/officeart/2005/8/layout/process3"/>
    <dgm:cxn modelId="{338819A5-34A8-BE40-83ED-E99A8F211329}" type="presParOf" srcId="{2E4F5387-FBA6-9347-9DC3-C5102D518AD2}" destId="{38EE305E-5515-CE41-B9A5-F488F183923D}" srcOrd="0" destOrd="0" presId="urn:microsoft.com/office/officeart/2005/8/layout/process3"/>
    <dgm:cxn modelId="{5C86527D-C54C-3C4E-A088-9040E529B003}" type="presParOf" srcId="{2E4F5387-FBA6-9347-9DC3-C5102D518AD2}" destId="{903BB4D4-035A-8A4B-BCC4-387AA4BB252F}" srcOrd="1" destOrd="0" presId="urn:microsoft.com/office/officeart/2005/8/layout/process3"/>
    <dgm:cxn modelId="{11202542-EC63-444F-A1BE-C97C18414234}" type="presParOf" srcId="{2E4F5387-FBA6-9347-9DC3-C5102D518AD2}" destId="{81B9E74A-693A-B141-992F-B5BC49893346}" srcOrd="2" destOrd="0" presId="urn:microsoft.com/office/officeart/2005/8/layout/process3"/>
    <dgm:cxn modelId="{3E8C9DA8-2B52-6044-8433-8DABA8951DD0}" type="presParOf" srcId="{80770A7A-D614-F443-99F2-6C8A7E08AA6B}" destId="{F330B9F8-CA94-9546-A7D8-48A8F737FF7D}" srcOrd="3" destOrd="0" presId="urn:microsoft.com/office/officeart/2005/8/layout/process3"/>
    <dgm:cxn modelId="{DE663A41-4143-E843-89F3-9EFA120B3A17}" type="presParOf" srcId="{F330B9F8-CA94-9546-A7D8-48A8F737FF7D}" destId="{DF6F322F-43C0-F94B-AC44-82C4F65BC190}" srcOrd="0" destOrd="0" presId="urn:microsoft.com/office/officeart/2005/8/layout/process3"/>
    <dgm:cxn modelId="{672BEC3A-2E97-DB49-A606-68CBA4A2B246}" type="presParOf" srcId="{80770A7A-D614-F443-99F2-6C8A7E08AA6B}" destId="{AD437123-DDF2-2945-88B7-B19DCC1E6010}" srcOrd="4" destOrd="0" presId="urn:microsoft.com/office/officeart/2005/8/layout/process3"/>
    <dgm:cxn modelId="{62382644-FADC-5842-8B70-2BF66BE5EC96}" type="presParOf" srcId="{AD437123-DDF2-2945-88B7-B19DCC1E6010}" destId="{3E5FDC1D-3402-4B40-9CA5-6E6488274921}" srcOrd="0" destOrd="0" presId="urn:microsoft.com/office/officeart/2005/8/layout/process3"/>
    <dgm:cxn modelId="{F1EE7CB8-0006-D84F-BEF5-2C2849A266ED}" type="presParOf" srcId="{AD437123-DDF2-2945-88B7-B19DCC1E6010}" destId="{D7CB8B83-CB94-D643-BAB2-B20E1634AECF}" srcOrd="1" destOrd="0" presId="urn:microsoft.com/office/officeart/2005/8/layout/process3"/>
    <dgm:cxn modelId="{D70F54DB-1B75-8344-ADE4-968DE4787168}"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F8F86374-1AD7-9242-9854-BB7CD685A7CC}">
      <dgm:prSet phldrT="[Text]"/>
      <dgm:spPr/>
      <dgm:t>
        <a:bodyPr/>
        <a:lstStyle/>
        <a:p>
          <a:r>
            <a:rPr lang="en-US" dirty="0"/>
            <a:t>@ Home / Daily Life</a:t>
          </a:r>
        </a:p>
        <a:p>
          <a:r>
            <a:rPr lang="en-US" dirty="0"/>
            <a:t>Exploring the Content</a:t>
          </a:r>
          <a:br>
            <a:rPr lang="en-US" dirty="0"/>
          </a:br>
          <a:r>
            <a:rPr lang="en-US" dirty="0"/>
            <a:t>- print, audio, video, activities</a:t>
          </a:r>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dgm:t>
        <a:bodyPr/>
        <a:lstStyle/>
        <a:p>
          <a:endParaRPr lang="en-US"/>
        </a:p>
      </dgm:t>
    </dgm:pt>
    <dgm:pt modelId="{D07829D4-3C51-CC45-981F-11EC6D521DD9}">
      <dgm:prSet phldrT="[Text]"/>
      <dgm:spPr/>
      <dgm:t>
        <a:bodyPr/>
        <a:lstStyle/>
        <a:p>
          <a:r>
            <a:rPr lang="en-US" dirty="0"/>
            <a:t>@ The Program</a:t>
          </a:r>
        </a:p>
        <a:p>
          <a:r>
            <a:rPr lang="en-US" dirty="0"/>
            <a:t>Applying the Content: </a:t>
          </a:r>
          <a:br>
            <a:rPr lang="en-US" dirty="0"/>
          </a:br>
          <a:r>
            <a:rPr lang="en-US" dirty="0"/>
            <a:t>Create – Practice -  Perform - Participate</a:t>
          </a:r>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dgm:t>
        <a:bodyPr/>
        <a:lstStyle/>
        <a:p>
          <a:endParaRPr lang="en-US"/>
        </a:p>
      </dgm:t>
    </dgm:pt>
    <dgm:pt modelId="{BDFF630D-C35E-AB45-B67C-B9E983F60C04}" type="pres">
      <dgm:prSet presAssocID="{979705C0-F867-3947-B89E-158A25285672}" presName="cycle" presStyleCnt="0">
        <dgm:presLayoutVars>
          <dgm:dir/>
          <dgm:resizeHandles val="exact"/>
        </dgm:presLayoutVars>
      </dgm:prSet>
      <dgm:spPr/>
      <dgm:t>
        <a:bodyPr/>
        <a:lstStyle/>
        <a:p>
          <a:endParaRPr lang="en-US"/>
        </a:p>
      </dgm:t>
    </dgm:pt>
    <dgm:pt modelId="{8AB3DEE2-BEC3-6847-B62C-986B125442CA}" type="pres">
      <dgm:prSet presAssocID="{F8F86374-1AD7-9242-9854-BB7CD685A7CC}" presName="node" presStyleLbl="node1" presStyleIdx="0" presStyleCnt="2" custRadScaleRad="107306" custRadScaleInc="542">
        <dgm:presLayoutVars>
          <dgm:bulletEnabled val="1"/>
        </dgm:presLayoutVars>
      </dgm:prSet>
      <dgm:spPr/>
      <dgm:t>
        <a:bodyPr/>
        <a:lstStyle/>
        <a:p>
          <a:endParaRPr lang="en-US"/>
        </a:p>
      </dgm:t>
    </dgm:pt>
    <dgm:pt modelId="{8AF3C3C1-7C31-FB42-86A7-C452B8F0398C}" type="pres">
      <dgm:prSet presAssocID="{F8F86374-1AD7-9242-9854-BB7CD685A7CC}" presName="spNode" presStyleCnt="0"/>
      <dgm:spPr/>
    </dgm:pt>
    <dgm:pt modelId="{F412FCA1-17A7-844E-BE6A-C659FA606E73}" type="pres">
      <dgm:prSet presAssocID="{0E77AF55-AF9E-724D-960D-9572FE53932D}" presName="sibTrans" presStyleLbl="sibTrans1D1" presStyleIdx="0" presStyleCnt="2"/>
      <dgm:spPr/>
      <dgm:t>
        <a:bodyPr/>
        <a:lstStyle/>
        <a:p>
          <a:endParaRPr lang="en-US"/>
        </a:p>
      </dgm:t>
    </dgm:pt>
    <dgm:pt modelId="{309E451E-E412-AE4B-81DE-46C2D9E4B0B6}" type="pres">
      <dgm:prSet presAssocID="{D07829D4-3C51-CC45-981F-11EC6D521DD9}" presName="node" presStyleLbl="node1" presStyleIdx="1" presStyleCnt="2" custRadScaleRad="112782">
        <dgm:presLayoutVars>
          <dgm:bulletEnabled val="1"/>
        </dgm:presLayoutVars>
      </dgm:prSet>
      <dgm:spPr/>
      <dgm:t>
        <a:bodyPr/>
        <a:lstStyle/>
        <a:p>
          <a:endParaRPr lang="en-US"/>
        </a:p>
      </dgm:t>
    </dgm:pt>
    <dgm:pt modelId="{24F0F3AF-B02B-7944-BB75-B0D073442E5A}" type="pres">
      <dgm:prSet presAssocID="{D07829D4-3C51-CC45-981F-11EC6D521DD9}" presName="spNode" presStyleCnt="0"/>
      <dgm:spPr/>
    </dgm:pt>
    <dgm:pt modelId="{5A727AB2-97F7-EE47-BA22-29395789BCB9}" type="pres">
      <dgm:prSet presAssocID="{A9ABC4F9-DF65-0241-BDC2-E4D1980591B9}" presName="sibTrans" presStyleLbl="sibTrans1D1" presStyleIdx="1" presStyleCnt="2"/>
      <dgm:spPr/>
      <dgm:t>
        <a:bodyPr/>
        <a:lstStyle/>
        <a:p>
          <a:endParaRPr lang="en-US"/>
        </a:p>
      </dgm:t>
    </dgm:pt>
  </dgm:ptLst>
  <dgm:cxnLst>
    <dgm:cxn modelId="{2551C39B-5392-5242-A0E2-07B7B88DCF68}" type="presOf" srcId="{A9ABC4F9-DF65-0241-BDC2-E4D1980591B9}" destId="{5A727AB2-97F7-EE47-BA22-29395789BCB9}" srcOrd="0" destOrd="0" presId="urn:microsoft.com/office/officeart/2005/8/layout/cycle5"/>
    <dgm:cxn modelId="{25E0B73C-C1DE-764B-9483-1C9959298EA6}" type="presOf" srcId="{979705C0-F867-3947-B89E-158A25285672}" destId="{BDFF630D-C35E-AB45-B67C-B9E983F60C04}" srcOrd="0" destOrd="0" presId="urn:microsoft.com/office/officeart/2005/8/layout/cycle5"/>
    <dgm:cxn modelId="{CB3F85C5-3924-3E42-A039-1C30DFDCCC0A}" type="presOf" srcId="{F8F86374-1AD7-9242-9854-BB7CD685A7CC}" destId="{8AB3DEE2-BEC3-6847-B62C-986B125442CA}" srcOrd="0" destOrd="0" presId="urn:microsoft.com/office/officeart/2005/8/layout/cycle5"/>
    <dgm:cxn modelId="{797C3727-CF2D-9D4D-AC27-0692CD0A7532}" srcId="{979705C0-F867-3947-B89E-158A25285672}" destId="{F8F86374-1AD7-9242-9854-BB7CD685A7CC}" srcOrd="0" destOrd="0" parTransId="{2FDE7D1C-BE2D-7542-8AE7-1C9D1E75B5FF}" sibTransId="{0E77AF55-AF9E-724D-960D-9572FE53932D}"/>
    <dgm:cxn modelId="{2F973709-1D11-8F47-811D-1B85EF912218}" srcId="{979705C0-F867-3947-B89E-158A25285672}" destId="{D07829D4-3C51-CC45-981F-11EC6D521DD9}" srcOrd="1" destOrd="0" parTransId="{6F8C908F-AFCA-7C4F-A283-3A89DE24001A}" sibTransId="{A9ABC4F9-DF65-0241-BDC2-E4D1980591B9}"/>
    <dgm:cxn modelId="{31C1A691-EE02-074E-A29A-485DC8AD7A03}" type="presOf" srcId="{0E77AF55-AF9E-724D-960D-9572FE53932D}" destId="{F412FCA1-17A7-844E-BE6A-C659FA606E73}" srcOrd="0" destOrd="0" presId="urn:microsoft.com/office/officeart/2005/8/layout/cycle5"/>
    <dgm:cxn modelId="{58064E4A-265A-5F45-A483-9CA2E2C3DDED}" type="presOf" srcId="{D07829D4-3C51-CC45-981F-11EC6D521DD9}" destId="{309E451E-E412-AE4B-81DE-46C2D9E4B0B6}" srcOrd="0" destOrd="0" presId="urn:microsoft.com/office/officeart/2005/8/layout/cycle5"/>
    <dgm:cxn modelId="{AB94074F-E5C6-4F42-85B2-9C3ED388FECC}" type="presParOf" srcId="{BDFF630D-C35E-AB45-B67C-B9E983F60C04}" destId="{8AB3DEE2-BEC3-6847-B62C-986B125442CA}" srcOrd="0" destOrd="0" presId="urn:microsoft.com/office/officeart/2005/8/layout/cycle5"/>
    <dgm:cxn modelId="{DD156C91-70E2-F340-8E46-242C2FEBC434}" type="presParOf" srcId="{BDFF630D-C35E-AB45-B67C-B9E983F60C04}" destId="{8AF3C3C1-7C31-FB42-86A7-C452B8F0398C}" srcOrd="1" destOrd="0" presId="urn:microsoft.com/office/officeart/2005/8/layout/cycle5"/>
    <dgm:cxn modelId="{4FC9AE6C-7E24-8C40-9E4B-D3D64FDF9495}" type="presParOf" srcId="{BDFF630D-C35E-AB45-B67C-B9E983F60C04}" destId="{F412FCA1-17A7-844E-BE6A-C659FA606E73}" srcOrd="2" destOrd="0" presId="urn:microsoft.com/office/officeart/2005/8/layout/cycle5"/>
    <dgm:cxn modelId="{8741388C-DEE9-B540-9024-0D5558A2B5D8}" type="presParOf" srcId="{BDFF630D-C35E-AB45-B67C-B9E983F60C04}" destId="{309E451E-E412-AE4B-81DE-46C2D9E4B0B6}" srcOrd="3" destOrd="0" presId="urn:microsoft.com/office/officeart/2005/8/layout/cycle5"/>
    <dgm:cxn modelId="{F57411ED-6E42-E84D-BE82-20D55A2F1664}" type="presParOf" srcId="{BDFF630D-C35E-AB45-B67C-B9E983F60C04}" destId="{24F0F3AF-B02B-7944-BB75-B0D073442E5A}" srcOrd="4" destOrd="0" presId="urn:microsoft.com/office/officeart/2005/8/layout/cycle5"/>
    <dgm:cxn modelId="{8A9A5F50-EBED-624D-B5C0-06805835D425}" type="presParOf" srcId="{BDFF630D-C35E-AB45-B67C-B9E983F60C04}" destId="{5A727AB2-97F7-EE47-BA22-29395789BCB9}"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3D3" qsCatId="3D" csTypeId="urn:microsoft.com/office/officeart/2005/8/colors/colorful2" csCatId="colorful" phldr="1"/>
      <dgm:spPr/>
      <dgm:t>
        <a:bodyPr/>
        <a:lstStyle/>
        <a:p>
          <a:endParaRPr lang="en-US"/>
        </a:p>
      </dgm:t>
    </dgm:pt>
    <dgm:pt modelId="{DC73B49B-8E09-0A4E-80B1-0FC656010ACF}">
      <dgm:prSet phldrT="[Text]" custT="1"/>
      <dgm:spPr/>
      <dgm:t>
        <a:bodyPr/>
        <a:lstStyle/>
        <a:p>
          <a:r>
            <a:rPr lang="en-US" sz="1800" b="1" dirty="0">
              <a:latin typeface="+mn-lt"/>
              <a:cs typeface="Tw Cen MT"/>
            </a:rPr>
            <a:t>Research &amp; Organize Resources</a:t>
          </a: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1800" b="1" dirty="0">
              <a:latin typeface="+mn-lt"/>
              <a:cs typeface="Tw Cen MT"/>
            </a:rPr>
            <a:t>Identify Potential Resources for Programming</a:t>
          </a: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1800" b="1" dirty="0">
              <a:latin typeface="+mn-lt"/>
              <a:cs typeface="Tw Cen MT"/>
            </a:rPr>
            <a:t>Evaluate Resources</a:t>
          </a: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1800" b="1" dirty="0">
              <a:latin typeface="+mn-lt"/>
              <a:cs typeface="Tw Cen MT"/>
            </a:rPr>
            <a:t>Select &amp; Connect Resources to programming</a:t>
          </a: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EB24EB0D-4E6A-8344-9C28-974366695C7E}" type="presOf" srcId="{BC34ACB5-3474-A742-919B-1F465F8014AA}" destId="{517478FB-F18C-2444-BF24-EE985C984E5E}" srcOrd="0" destOrd="0" presId="urn:microsoft.com/office/officeart/2005/8/layout/cycle5"/>
    <dgm:cxn modelId="{A781222C-E716-F646-B38A-99767F466319}" type="presOf" srcId="{5B83F9EB-4F09-744E-A47F-41E2A0701D75}" destId="{F7368527-1A59-EA4B-B999-A9F506EE8FB4}" srcOrd="0" destOrd="0" presId="urn:microsoft.com/office/officeart/2005/8/layout/cycle5"/>
    <dgm:cxn modelId="{318A286C-45BD-754F-9152-74F600F8AB5D}" type="presOf" srcId="{AB5EEAA0-F6F6-D043-88D8-3DF92E100F43}" destId="{A6440AB3-0743-5243-B996-B6FFF32B5B1A}" srcOrd="0" destOrd="0" presId="urn:microsoft.com/office/officeart/2005/8/layout/cycle5"/>
    <dgm:cxn modelId="{DD1D765D-591C-A44B-B765-DF50C1B306A6}" type="presOf" srcId="{F3727432-E007-384D-9E2A-122A31E4CD76}" destId="{8EE112F3-BB71-A849-A010-7E77825B8C24}" srcOrd="0" destOrd="0" presId="urn:microsoft.com/office/officeart/2005/8/layout/cycle5"/>
    <dgm:cxn modelId="{6CFEBE9B-2837-6E4E-B7A9-AF54BE3751EC}" type="presOf" srcId="{F895C578-4CB3-5F4A-85EC-DFB5EAEF77DB}" destId="{EC0A23B1-8DF2-3E4F-9624-98C6F8F45DC0}"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6AC0BD01-35B0-2245-9047-A211F115F323}" type="presOf" srcId="{1DCDE55C-FCE4-B641-89AE-F48B01D951F7}" destId="{787112B7-EFE2-0840-B7D9-FF58E0019A9D}" srcOrd="0" destOrd="0" presId="urn:microsoft.com/office/officeart/2005/8/layout/cycle5"/>
    <dgm:cxn modelId="{FB9C4717-8A3E-4543-A5BE-F0E9F7ED6CA3}" type="presOf" srcId="{DC73B49B-8E09-0A4E-80B1-0FC656010ACF}" destId="{9A383111-D41A-8F47-98DA-6ACAAC94A495}" srcOrd="0" destOrd="0" presId="urn:microsoft.com/office/officeart/2005/8/layout/cycle5"/>
    <dgm:cxn modelId="{CAA35F31-3006-3746-8C99-F769487087BE}" type="presOf" srcId="{7C84BB79-17BB-B241-99C7-639F458DA33F}" destId="{BCF87EB6-A2C9-6B45-97BA-B93139A33865}"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700E7FDF-8020-7C4D-A7CC-3BC11D6CBBE9}" srcId="{1DCDE55C-FCE4-B641-89AE-F48B01D951F7}" destId="{0F079C8E-F1F6-B343-B93F-CB6E7F714F05}" srcOrd="2" destOrd="0" parTransId="{A967EB23-44BA-1944-A318-85596B3703B8}" sibTransId="{5B83F9EB-4F09-744E-A47F-41E2A0701D75}"/>
    <dgm:cxn modelId="{674919DE-6136-E94C-91AB-61ED3EA8E756}" srcId="{1DCDE55C-FCE4-B641-89AE-F48B01D951F7}" destId="{DC73B49B-8E09-0A4E-80B1-0FC656010ACF}" srcOrd="0" destOrd="0" parTransId="{EB768BD0-9E59-724F-ADF9-7FF870625E09}" sibTransId="{BC34ACB5-3474-A742-919B-1F465F8014AA}"/>
    <dgm:cxn modelId="{340D5139-81F7-724F-A0E8-4492828F5147}" type="presOf" srcId="{0F079C8E-F1F6-B343-B93F-CB6E7F714F05}" destId="{9B7010A8-6D1B-D54A-BE48-8C43AA16D928}" srcOrd="0" destOrd="0" presId="urn:microsoft.com/office/officeart/2005/8/layout/cycle5"/>
    <dgm:cxn modelId="{2B1D2257-FB0E-7547-B581-88C8DA388CEE}" type="presParOf" srcId="{787112B7-EFE2-0840-B7D9-FF58E0019A9D}" destId="{9A383111-D41A-8F47-98DA-6ACAAC94A495}" srcOrd="0" destOrd="0" presId="urn:microsoft.com/office/officeart/2005/8/layout/cycle5"/>
    <dgm:cxn modelId="{1DEF66FB-C58F-3D46-AB68-C3679F41BD07}" type="presParOf" srcId="{787112B7-EFE2-0840-B7D9-FF58E0019A9D}" destId="{80CF5FC6-6801-2B4B-A31A-5DABD24EC558}" srcOrd="1" destOrd="0" presId="urn:microsoft.com/office/officeart/2005/8/layout/cycle5"/>
    <dgm:cxn modelId="{2F6DF935-6C15-AE4A-BB31-039DEFC335FE}" type="presParOf" srcId="{787112B7-EFE2-0840-B7D9-FF58E0019A9D}" destId="{517478FB-F18C-2444-BF24-EE985C984E5E}" srcOrd="2" destOrd="0" presId="urn:microsoft.com/office/officeart/2005/8/layout/cycle5"/>
    <dgm:cxn modelId="{3E26953E-E760-494F-96E8-78020B73F639}" type="presParOf" srcId="{787112B7-EFE2-0840-B7D9-FF58E0019A9D}" destId="{8EE112F3-BB71-A849-A010-7E77825B8C24}" srcOrd="3" destOrd="0" presId="urn:microsoft.com/office/officeart/2005/8/layout/cycle5"/>
    <dgm:cxn modelId="{5649BFC7-D9D0-F149-8086-2CE27A77A3FA}" type="presParOf" srcId="{787112B7-EFE2-0840-B7D9-FF58E0019A9D}" destId="{740F6065-1A21-034A-94CA-B345D541A999}" srcOrd="4" destOrd="0" presId="urn:microsoft.com/office/officeart/2005/8/layout/cycle5"/>
    <dgm:cxn modelId="{A363FCB9-DABC-EF4E-875A-F2AF272FA6D6}" type="presParOf" srcId="{787112B7-EFE2-0840-B7D9-FF58E0019A9D}" destId="{BCF87EB6-A2C9-6B45-97BA-B93139A33865}" srcOrd="5" destOrd="0" presId="urn:microsoft.com/office/officeart/2005/8/layout/cycle5"/>
    <dgm:cxn modelId="{2E11653F-1C9C-5747-9A2B-FB0F67F0CB5E}" type="presParOf" srcId="{787112B7-EFE2-0840-B7D9-FF58E0019A9D}" destId="{9B7010A8-6D1B-D54A-BE48-8C43AA16D928}" srcOrd="6" destOrd="0" presId="urn:microsoft.com/office/officeart/2005/8/layout/cycle5"/>
    <dgm:cxn modelId="{E753A90F-3470-CF45-9800-EE505D08868E}" type="presParOf" srcId="{787112B7-EFE2-0840-B7D9-FF58E0019A9D}" destId="{15E87BBE-0E0E-A548-A63C-12FF43B06197}" srcOrd="7" destOrd="0" presId="urn:microsoft.com/office/officeart/2005/8/layout/cycle5"/>
    <dgm:cxn modelId="{74FFEF44-57C7-F045-80AF-DFCD8874EFCA}" type="presParOf" srcId="{787112B7-EFE2-0840-B7D9-FF58E0019A9D}" destId="{F7368527-1A59-EA4B-B999-A9F506EE8FB4}" srcOrd="8" destOrd="0" presId="urn:microsoft.com/office/officeart/2005/8/layout/cycle5"/>
    <dgm:cxn modelId="{80525B64-7B7D-CC46-9327-0C802FD69A3C}" type="presParOf" srcId="{787112B7-EFE2-0840-B7D9-FF58E0019A9D}" destId="{EC0A23B1-8DF2-3E4F-9624-98C6F8F45DC0}" srcOrd="9" destOrd="0" presId="urn:microsoft.com/office/officeart/2005/8/layout/cycle5"/>
    <dgm:cxn modelId="{35AE8885-5CFC-8946-8CDF-02F6B772B608}" type="presParOf" srcId="{787112B7-EFE2-0840-B7D9-FF58E0019A9D}" destId="{A5698E13-1E87-F34E-94E6-C9CF4409CFB9}" srcOrd="10" destOrd="0" presId="urn:microsoft.com/office/officeart/2005/8/layout/cycle5"/>
    <dgm:cxn modelId="{3E7AD934-6C1F-DF4D-8C02-71F70B078C31}"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7DE645-6F98-A54A-8AA7-86496039AAC7}" type="doc">
      <dgm:prSet loTypeId="urn:microsoft.com/office/officeart/2005/8/layout/venn2" loCatId="" qsTypeId="urn:microsoft.com/office/officeart/2005/8/quickstyle/3D3" qsCatId="3D" csTypeId="urn:microsoft.com/office/officeart/2005/8/colors/colorful1" csCatId="colorful" phldr="1"/>
      <dgm:spPr/>
      <dgm:t>
        <a:bodyPr/>
        <a:lstStyle/>
        <a:p>
          <a:endParaRPr lang="en-US"/>
        </a:p>
      </dgm:t>
    </dgm:pt>
    <dgm:pt modelId="{185E935B-405B-7A4F-AC4E-A09FC3DEE210}">
      <dgm:prSet phldrT="[Text]" custT="1"/>
      <dgm:spPr/>
      <dgm:t>
        <a:bodyPr/>
        <a:lstStyle/>
        <a:p>
          <a:r>
            <a:rPr lang="en-US" sz="1600" b="1" dirty="0"/>
            <a:t>Blogs</a:t>
          </a:r>
          <a:br>
            <a:rPr lang="en-US" sz="1600" b="1" dirty="0"/>
          </a:br>
          <a:r>
            <a:rPr lang="en-US" sz="1600" b="1" dirty="0"/>
            <a:t>Newsletters Websites</a:t>
          </a:r>
        </a:p>
      </dgm:t>
    </dgm:pt>
    <dgm:pt modelId="{68C32EAA-CCAA-A34A-9B27-88ECE177FBA0}" type="parTrans" cxnId="{E27E14D9-1DA9-9D49-8C2A-872D66060553}">
      <dgm:prSet/>
      <dgm:spPr/>
      <dgm:t>
        <a:bodyPr/>
        <a:lstStyle/>
        <a:p>
          <a:endParaRPr lang="en-US"/>
        </a:p>
      </dgm:t>
    </dgm:pt>
    <dgm:pt modelId="{FEECA39C-088B-B242-84BA-3171D2341065}" type="sibTrans" cxnId="{E27E14D9-1DA9-9D49-8C2A-872D66060553}">
      <dgm:prSet/>
      <dgm:spPr/>
      <dgm:t>
        <a:bodyPr/>
        <a:lstStyle/>
        <a:p>
          <a:endParaRPr lang="en-US"/>
        </a:p>
      </dgm:t>
    </dgm:pt>
    <dgm:pt modelId="{C4AB237C-E279-0546-BACD-3D98F19C8BFE}">
      <dgm:prSet phldrT="[Text]" custT="1"/>
      <dgm:spPr/>
      <dgm:t>
        <a:bodyPr/>
        <a:lstStyle/>
        <a:p>
          <a:r>
            <a:rPr lang="en-US" sz="1600" b="1" dirty="0"/>
            <a:t/>
          </a:r>
          <a:br>
            <a:rPr lang="en-US" sz="1600" b="1" dirty="0"/>
          </a:br>
          <a:r>
            <a:rPr lang="en-US" sz="1600" b="1" dirty="0"/>
            <a:t/>
          </a:r>
          <a:br>
            <a:rPr lang="en-US" sz="1600" b="1" dirty="0"/>
          </a:br>
          <a:r>
            <a:rPr lang="en-US" sz="1600" b="1" dirty="0"/>
            <a:t>Denominations Curated Websites Religious Organizations</a:t>
          </a:r>
        </a:p>
      </dgm:t>
    </dgm:pt>
    <dgm:pt modelId="{D4B17453-79CE-F043-A0D3-CBEDF14FE7C3}" type="parTrans" cxnId="{B046CF0A-44B7-384F-AC6A-35400BA123A4}">
      <dgm:prSet/>
      <dgm:spPr/>
      <dgm:t>
        <a:bodyPr/>
        <a:lstStyle/>
        <a:p>
          <a:endParaRPr lang="en-US"/>
        </a:p>
      </dgm:t>
    </dgm:pt>
    <dgm:pt modelId="{393A5F89-9A61-EA43-BC17-40BD71E8D3AA}" type="sibTrans" cxnId="{B046CF0A-44B7-384F-AC6A-35400BA123A4}">
      <dgm:prSet/>
      <dgm:spPr/>
      <dgm:t>
        <a:bodyPr/>
        <a:lstStyle/>
        <a:p>
          <a:endParaRPr lang="en-US"/>
        </a:p>
      </dgm:t>
    </dgm:pt>
    <dgm:pt modelId="{7BCFF5D3-DC33-5841-8AE9-B8C6B000B441}">
      <dgm:prSet phldrT="[Text]" custT="1"/>
      <dgm:spPr/>
      <dgm:t>
        <a:bodyPr/>
        <a:lstStyle/>
        <a:p>
          <a:r>
            <a:rPr lang="en-US" sz="1600" b="1" dirty="0"/>
            <a:t>6-8 “Expert” Resource People</a:t>
          </a:r>
        </a:p>
      </dgm:t>
    </dgm:pt>
    <dgm:pt modelId="{2FD4D591-DEE1-414C-A780-3D2EAE622E29}" type="parTrans" cxnId="{76A39550-AECE-504E-A802-22165EF89169}">
      <dgm:prSet/>
      <dgm:spPr/>
      <dgm:t>
        <a:bodyPr/>
        <a:lstStyle/>
        <a:p>
          <a:endParaRPr lang="en-US"/>
        </a:p>
      </dgm:t>
    </dgm:pt>
    <dgm:pt modelId="{F51E79ED-7106-D24F-8DDA-AF920060A54C}" type="sibTrans" cxnId="{76A39550-AECE-504E-A802-22165EF89169}">
      <dgm:prSet/>
      <dgm:spPr/>
      <dgm:t>
        <a:bodyPr/>
        <a:lstStyle/>
        <a:p>
          <a:endParaRPr lang="en-US"/>
        </a:p>
      </dgm:t>
    </dgm:pt>
    <dgm:pt modelId="{DE9E1712-2429-D348-A804-2F219B444706}" type="pres">
      <dgm:prSet presAssocID="{E77DE645-6F98-A54A-8AA7-86496039AAC7}" presName="Name0" presStyleCnt="0">
        <dgm:presLayoutVars>
          <dgm:chMax val="7"/>
          <dgm:resizeHandles val="exact"/>
        </dgm:presLayoutVars>
      </dgm:prSet>
      <dgm:spPr/>
      <dgm:t>
        <a:bodyPr/>
        <a:lstStyle/>
        <a:p>
          <a:endParaRPr lang="en-US"/>
        </a:p>
      </dgm:t>
    </dgm:pt>
    <dgm:pt modelId="{1566858D-9A64-A64B-96C1-21C4E07B5D6B}" type="pres">
      <dgm:prSet presAssocID="{E77DE645-6F98-A54A-8AA7-86496039AAC7}" presName="comp1" presStyleCnt="0"/>
      <dgm:spPr/>
    </dgm:pt>
    <dgm:pt modelId="{E88448EF-C144-9F41-98E9-17AF6BAE5F71}" type="pres">
      <dgm:prSet presAssocID="{E77DE645-6F98-A54A-8AA7-86496039AAC7}" presName="circle1" presStyleLbl="node1" presStyleIdx="0" presStyleCnt="3"/>
      <dgm:spPr/>
      <dgm:t>
        <a:bodyPr/>
        <a:lstStyle/>
        <a:p>
          <a:endParaRPr lang="en-US"/>
        </a:p>
      </dgm:t>
    </dgm:pt>
    <dgm:pt modelId="{34B3ACD9-66BC-8E41-A86B-E8EE32F6314C}" type="pres">
      <dgm:prSet presAssocID="{E77DE645-6F98-A54A-8AA7-86496039AAC7}" presName="c1text" presStyleLbl="node1" presStyleIdx="0" presStyleCnt="3">
        <dgm:presLayoutVars>
          <dgm:bulletEnabled val="1"/>
        </dgm:presLayoutVars>
      </dgm:prSet>
      <dgm:spPr/>
      <dgm:t>
        <a:bodyPr/>
        <a:lstStyle/>
        <a:p>
          <a:endParaRPr lang="en-US"/>
        </a:p>
      </dgm:t>
    </dgm:pt>
    <dgm:pt modelId="{B5921F8C-DFF8-CE41-9E4E-F3933A4E254E}" type="pres">
      <dgm:prSet presAssocID="{E77DE645-6F98-A54A-8AA7-86496039AAC7}" presName="comp2" presStyleCnt="0"/>
      <dgm:spPr/>
    </dgm:pt>
    <dgm:pt modelId="{DA0CCE0C-813F-524F-9E01-BCAEC76989D1}" type="pres">
      <dgm:prSet presAssocID="{E77DE645-6F98-A54A-8AA7-86496039AAC7}" presName="circle2" presStyleLbl="node1" presStyleIdx="1" presStyleCnt="3" custScaleX="106247"/>
      <dgm:spPr/>
      <dgm:t>
        <a:bodyPr/>
        <a:lstStyle/>
        <a:p>
          <a:endParaRPr lang="en-US"/>
        </a:p>
      </dgm:t>
    </dgm:pt>
    <dgm:pt modelId="{98491829-626B-5941-9EC7-B1BBA23E6C16}" type="pres">
      <dgm:prSet presAssocID="{E77DE645-6F98-A54A-8AA7-86496039AAC7}" presName="c2text" presStyleLbl="node1" presStyleIdx="1" presStyleCnt="3">
        <dgm:presLayoutVars>
          <dgm:bulletEnabled val="1"/>
        </dgm:presLayoutVars>
      </dgm:prSet>
      <dgm:spPr/>
      <dgm:t>
        <a:bodyPr/>
        <a:lstStyle/>
        <a:p>
          <a:endParaRPr lang="en-US"/>
        </a:p>
      </dgm:t>
    </dgm:pt>
    <dgm:pt modelId="{70902B63-57E7-2A40-8FDD-C04C4D771267}" type="pres">
      <dgm:prSet presAssocID="{E77DE645-6F98-A54A-8AA7-86496039AAC7}" presName="comp3" presStyleCnt="0"/>
      <dgm:spPr/>
    </dgm:pt>
    <dgm:pt modelId="{F2A3EDFF-C0B1-DF40-898E-3D8FEEE9A994}" type="pres">
      <dgm:prSet presAssocID="{E77DE645-6F98-A54A-8AA7-86496039AAC7}" presName="circle3" presStyleLbl="node1" presStyleIdx="2" presStyleCnt="3" custScaleX="95613" custScaleY="94077" custLinFactNeighborY="456"/>
      <dgm:spPr/>
      <dgm:t>
        <a:bodyPr/>
        <a:lstStyle/>
        <a:p>
          <a:endParaRPr lang="en-US"/>
        </a:p>
      </dgm:t>
    </dgm:pt>
    <dgm:pt modelId="{066C95A9-0FC3-584A-BAD0-37DC8E3A9005}" type="pres">
      <dgm:prSet presAssocID="{E77DE645-6F98-A54A-8AA7-86496039AAC7}" presName="c3text" presStyleLbl="node1" presStyleIdx="2" presStyleCnt="3">
        <dgm:presLayoutVars>
          <dgm:bulletEnabled val="1"/>
        </dgm:presLayoutVars>
      </dgm:prSet>
      <dgm:spPr/>
      <dgm:t>
        <a:bodyPr/>
        <a:lstStyle/>
        <a:p>
          <a:endParaRPr lang="en-US"/>
        </a:p>
      </dgm:t>
    </dgm:pt>
  </dgm:ptLst>
  <dgm:cxnLst>
    <dgm:cxn modelId="{2FB5F53B-43E7-174B-97A5-4F8E8F355E0E}" type="presOf" srcId="{7BCFF5D3-DC33-5841-8AE9-B8C6B000B441}" destId="{F2A3EDFF-C0B1-DF40-898E-3D8FEEE9A994}" srcOrd="0" destOrd="0" presId="urn:microsoft.com/office/officeart/2005/8/layout/venn2"/>
    <dgm:cxn modelId="{844E721D-9932-5A49-BBE0-1C4C3C33F9A1}" type="presOf" srcId="{E77DE645-6F98-A54A-8AA7-86496039AAC7}" destId="{DE9E1712-2429-D348-A804-2F219B444706}" srcOrd="0" destOrd="0" presId="urn:microsoft.com/office/officeart/2005/8/layout/venn2"/>
    <dgm:cxn modelId="{76A39550-AECE-504E-A802-22165EF89169}" srcId="{E77DE645-6F98-A54A-8AA7-86496039AAC7}" destId="{7BCFF5D3-DC33-5841-8AE9-B8C6B000B441}" srcOrd="2" destOrd="0" parTransId="{2FD4D591-DEE1-414C-A780-3D2EAE622E29}" sibTransId="{F51E79ED-7106-D24F-8DDA-AF920060A54C}"/>
    <dgm:cxn modelId="{CB2B48B9-94B0-7840-A730-82645925EE65}" type="presOf" srcId="{185E935B-405B-7A4F-AC4E-A09FC3DEE210}" destId="{34B3ACD9-66BC-8E41-A86B-E8EE32F6314C}" srcOrd="1" destOrd="0" presId="urn:microsoft.com/office/officeart/2005/8/layout/venn2"/>
    <dgm:cxn modelId="{B046CF0A-44B7-384F-AC6A-35400BA123A4}" srcId="{E77DE645-6F98-A54A-8AA7-86496039AAC7}" destId="{C4AB237C-E279-0546-BACD-3D98F19C8BFE}" srcOrd="1" destOrd="0" parTransId="{D4B17453-79CE-F043-A0D3-CBEDF14FE7C3}" sibTransId="{393A5F89-9A61-EA43-BC17-40BD71E8D3AA}"/>
    <dgm:cxn modelId="{EEA36891-A7BA-6D40-B75A-A7FDEEC7068F}" type="presOf" srcId="{7BCFF5D3-DC33-5841-8AE9-B8C6B000B441}" destId="{066C95A9-0FC3-584A-BAD0-37DC8E3A9005}" srcOrd="1" destOrd="0" presId="urn:microsoft.com/office/officeart/2005/8/layout/venn2"/>
    <dgm:cxn modelId="{10238EF7-09CE-0C4F-94E8-79D7B63A6B5F}" type="presOf" srcId="{C4AB237C-E279-0546-BACD-3D98F19C8BFE}" destId="{98491829-626B-5941-9EC7-B1BBA23E6C16}" srcOrd="1" destOrd="0" presId="urn:microsoft.com/office/officeart/2005/8/layout/venn2"/>
    <dgm:cxn modelId="{ED19153E-FAEC-6042-A7EE-54E275A01BE8}" type="presOf" srcId="{185E935B-405B-7A4F-AC4E-A09FC3DEE210}" destId="{E88448EF-C144-9F41-98E9-17AF6BAE5F71}" srcOrd="0" destOrd="0" presId="urn:microsoft.com/office/officeart/2005/8/layout/venn2"/>
    <dgm:cxn modelId="{E27E14D9-1DA9-9D49-8C2A-872D66060553}" srcId="{E77DE645-6F98-A54A-8AA7-86496039AAC7}" destId="{185E935B-405B-7A4F-AC4E-A09FC3DEE210}" srcOrd="0" destOrd="0" parTransId="{68C32EAA-CCAA-A34A-9B27-88ECE177FBA0}" sibTransId="{FEECA39C-088B-B242-84BA-3171D2341065}"/>
    <dgm:cxn modelId="{66A3E6EC-CECD-304B-9858-CB88BDFDC9D6}" type="presOf" srcId="{C4AB237C-E279-0546-BACD-3D98F19C8BFE}" destId="{DA0CCE0C-813F-524F-9E01-BCAEC76989D1}" srcOrd="0" destOrd="0" presId="urn:microsoft.com/office/officeart/2005/8/layout/venn2"/>
    <dgm:cxn modelId="{56471265-96F4-3743-896A-CAF946632DF7}" type="presParOf" srcId="{DE9E1712-2429-D348-A804-2F219B444706}" destId="{1566858D-9A64-A64B-96C1-21C4E07B5D6B}" srcOrd="0" destOrd="0" presId="urn:microsoft.com/office/officeart/2005/8/layout/venn2"/>
    <dgm:cxn modelId="{2E444A2F-710A-B74D-9E6D-CEC1268432DB}" type="presParOf" srcId="{1566858D-9A64-A64B-96C1-21C4E07B5D6B}" destId="{E88448EF-C144-9F41-98E9-17AF6BAE5F71}" srcOrd="0" destOrd="0" presId="urn:microsoft.com/office/officeart/2005/8/layout/venn2"/>
    <dgm:cxn modelId="{54FE064A-B00D-F74D-B585-4348C130E76E}" type="presParOf" srcId="{1566858D-9A64-A64B-96C1-21C4E07B5D6B}" destId="{34B3ACD9-66BC-8E41-A86B-E8EE32F6314C}" srcOrd="1" destOrd="0" presId="urn:microsoft.com/office/officeart/2005/8/layout/venn2"/>
    <dgm:cxn modelId="{762167BC-7AEC-BF41-B834-E4038AE21E34}" type="presParOf" srcId="{DE9E1712-2429-D348-A804-2F219B444706}" destId="{B5921F8C-DFF8-CE41-9E4E-F3933A4E254E}" srcOrd="1" destOrd="0" presId="urn:microsoft.com/office/officeart/2005/8/layout/venn2"/>
    <dgm:cxn modelId="{DDE4281C-38DB-D348-A6AE-3DBAFE6732A7}" type="presParOf" srcId="{B5921F8C-DFF8-CE41-9E4E-F3933A4E254E}" destId="{DA0CCE0C-813F-524F-9E01-BCAEC76989D1}" srcOrd="0" destOrd="0" presId="urn:microsoft.com/office/officeart/2005/8/layout/venn2"/>
    <dgm:cxn modelId="{B6E5546A-25E0-C24F-BD16-ABF963D5F2C5}" type="presParOf" srcId="{B5921F8C-DFF8-CE41-9E4E-F3933A4E254E}" destId="{98491829-626B-5941-9EC7-B1BBA23E6C16}" srcOrd="1" destOrd="0" presId="urn:microsoft.com/office/officeart/2005/8/layout/venn2"/>
    <dgm:cxn modelId="{BC51B2E0-ACD3-7244-BC95-038EA043B834}" type="presParOf" srcId="{DE9E1712-2429-D348-A804-2F219B444706}" destId="{70902B63-57E7-2A40-8FDD-C04C4D771267}" srcOrd="2" destOrd="0" presId="urn:microsoft.com/office/officeart/2005/8/layout/venn2"/>
    <dgm:cxn modelId="{6C13988E-07C7-F946-AAF4-E7713CE1BA8E}" type="presParOf" srcId="{70902B63-57E7-2A40-8FDD-C04C4D771267}" destId="{F2A3EDFF-C0B1-DF40-898E-3D8FEEE9A994}" srcOrd="0" destOrd="0" presId="urn:microsoft.com/office/officeart/2005/8/layout/venn2"/>
    <dgm:cxn modelId="{55D7823C-4755-BD43-85DC-15C2C0A0DAF0}" type="presParOf" srcId="{70902B63-57E7-2A40-8FDD-C04C4D771267}" destId="{066C95A9-0FC3-584A-BAD0-37DC8E3A900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Not Spiritual, Not Religious</a:t>
          </a:r>
        </a:p>
        <a:p>
          <a:pPr lvl="0" algn="ctr" defTabSz="889000">
            <a:lnSpc>
              <a:spcPct val="90000"/>
            </a:lnSpc>
            <a:spcBef>
              <a:spcPct val="0"/>
            </a:spcBef>
            <a:spcAft>
              <a:spcPct val="35000"/>
            </a:spcAft>
          </a:pPr>
          <a:r>
            <a:rPr lang="en-US" sz="2000" b="1" kern="1200" dirty="0"/>
            <a:t> </a:t>
          </a:r>
          <a:r>
            <a:rPr lang="en-US" sz="2000" b="1" i="1" kern="1200" dirty="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6"/>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The </a:t>
          </a:r>
          <a:br>
            <a:rPr lang="en-US" sz="2000" b="1" kern="1200" dirty="0"/>
          </a:br>
          <a:r>
            <a:rPr lang="en-US" sz="2000" b="1" kern="1200" dirty="0"/>
            <a:t>Spiritual but Not Religious</a:t>
          </a:r>
        </a:p>
        <a:p>
          <a:pPr lvl="0" algn="ctr" defTabSz="889000">
            <a:lnSpc>
              <a:spcPct val="90000"/>
            </a:lnSpc>
            <a:spcBef>
              <a:spcPct val="0"/>
            </a:spcBef>
            <a:spcAft>
              <a:spcPct val="35000"/>
            </a:spcAft>
          </a:pPr>
          <a:r>
            <a:rPr lang="en-US" sz="2000" b="1" i="1" kern="1200" dirty="0"/>
            <a:t>Uninvolved</a:t>
          </a:r>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1"/>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Faith &amp; Engagement </a:t>
          </a:r>
          <a:r>
            <a:rPr lang="mr-IN" sz="2000" b="1" kern="1200" dirty="0"/>
            <a:t>–</a:t>
          </a:r>
          <a:r>
            <a:rPr lang="en-US" sz="2000" b="1" kern="1200" dirty="0"/>
            <a:t> one among many priorities </a:t>
          </a:r>
        </a:p>
        <a:p>
          <a:pPr lvl="0" algn="ctr" defTabSz="889000">
            <a:lnSpc>
              <a:spcPct val="90000"/>
            </a:lnSpc>
            <a:spcBef>
              <a:spcPct val="0"/>
            </a:spcBef>
            <a:spcAft>
              <a:spcPct val="35000"/>
            </a:spcAft>
          </a:pPr>
          <a:r>
            <a:rPr lang="en-US" sz="2000" b="1" i="1" kern="1200" dirty="0"/>
            <a:t>Occasionals</a:t>
          </a:r>
          <a:endParaRPr lang="en-US" sz="20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8"/>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Faith &amp; Engagement at the Center of Life</a:t>
          </a:r>
          <a:br>
            <a:rPr lang="en-US" sz="2000" b="1" kern="1200" dirty="0"/>
          </a:br>
          <a:endParaRPr lang="en-US" sz="2000" b="1" kern="1200" dirty="0"/>
        </a:p>
        <a:p>
          <a:pPr lvl="0" algn="ctr" defTabSz="889000">
            <a:lnSpc>
              <a:spcPct val="90000"/>
            </a:lnSpc>
            <a:spcBef>
              <a:spcPct val="0"/>
            </a:spcBef>
            <a:spcAft>
              <a:spcPct val="35000"/>
            </a:spcAft>
          </a:pPr>
          <a:r>
            <a:rPr lang="en-US" sz="2000" b="1" i="1" kern="1200" dirty="0"/>
            <a:t>Actives</a:t>
          </a:r>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7"/>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Pathways</a:t>
          </a:r>
        </a:p>
      </dsp:txBody>
      <dsp:txXfrm>
        <a:off x="32282" y="2170025"/>
        <a:ext cx="2139840" cy="1037638"/>
      </dsp:txXfrm>
    </dsp:sp>
    <dsp:sp modelId="{BA2C1AC4-482A-A24C-85C0-FB3780F19D40}">
      <dsp:nvSpPr>
        <dsp:cNvPr id="0" name=""/>
        <dsp:cNvSpPr/>
      </dsp:nvSpPr>
      <dsp:spPr>
        <a:xfrm rot="17685483">
          <a:off x="1591369" y="1712496"/>
          <a:ext cx="2109501" cy="37089"/>
        </a:xfrm>
        <a:custGeom>
          <a:avLst/>
          <a:gdLst/>
          <a:ahLst/>
          <a:cxnLst/>
          <a:rect l="0" t="0" r="0" b="0"/>
          <a:pathLst>
            <a:path>
              <a:moveTo>
                <a:pt x="0" y="18544"/>
              </a:moveTo>
              <a:lnTo>
                <a:pt x="2109501"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3383" y="1678304"/>
        <a:ext cx="105475" cy="105475"/>
      </dsp:txXfrm>
    </dsp:sp>
    <dsp:sp modelId="{7B497A32-5B65-4748-BB1F-32ACE1D9E05B}">
      <dsp:nvSpPr>
        <dsp:cNvPr id="0" name=""/>
        <dsp:cNvSpPr/>
      </dsp:nvSpPr>
      <dsp:spPr>
        <a:xfrm>
          <a:off x="3087836" y="222138"/>
          <a:ext cx="2204404" cy="1102202"/>
        </a:xfrm>
        <a:prstGeom prst="roundRect">
          <a:avLst>
            <a:gd name="adj" fmla="val 10000"/>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PATHWAY</a:t>
          </a:r>
        </a:p>
      </dsp:txBody>
      <dsp:txXfrm>
        <a:off x="3120118" y="254420"/>
        <a:ext cx="2139840" cy="1037638"/>
      </dsp:txXfrm>
    </dsp:sp>
    <dsp:sp modelId="{3F88667F-2073-8F47-AF12-3B26AF2A0D6E}">
      <dsp:nvSpPr>
        <dsp:cNvPr id="0" name=""/>
        <dsp:cNvSpPr/>
      </dsp:nvSpPr>
      <dsp:spPr>
        <a:xfrm>
          <a:off x="5292241" y="754694"/>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11078" y="751195"/>
        <a:ext cx="44088" cy="44088"/>
      </dsp:txXfrm>
    </dsp:sp>
    <dsp:sp modelId="{B30B3DAA-1B34-F540-A01F-F9A6ABAC6DA6}">
      <dsp:nvSpPr>
        <dsp:cNvPr id="0" name=""/>
        <dsp:cNvSpPr/>
      </dsp:nvSpPr>
      <dsp:spPr>
        <a:xfrm>
          <a:off x="6174002" y="222138"/>
          <a:ext cx="2204404" cy="1102202"/>
        </a:xfrm>
        <a:prstGeom prst="roundRect">
          <a:avLst>
            <a:gd name="adj" fmla="val 10000"/>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a:t>
          </a:r>
        </a:p>
      </dsp:txBody>
      <dsp:txXfrm>
        <a:off x="6206284" y="254420"/>
        <a:ext cx="2139840" cy="1037638"/>
      </dsp:txXfrm>
    </dsp:sp>
    <dsp:sp modelId="{A87858A8-191F-6E48-8687-FF84263ECD2D}">
      <dsp:nvSpPr>
        <dsp:cNvPr id="0" name=""/>
        <dsp:cNvSpPr/>
      </dsp:nvSpPr>
      <dsp:spPr>
        <a:xfrm rot="19424207">
          <a:off x="2098295" y="2346263"/>
          <a:ext cx="1095651" cy="37089"/>
        </a:xfrm>
        <a:custGeom>
          <a:avLst/>
          <a:gdLst/>
          <a:ahLst/>
          <a:cxnLst/>
          <a:rect l="0" t="0" r="0" b="0"/>
          <a:pathLst>
            <a:path>
              <a:moveTo>
                <a:pt x="0" y="18544"/>
              </a:moveTo>
              <a:lnTo>
                <a:pt x="1095651"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729" y="2337416"/>
        <a:ext cx="54782" cy="54782"/>
      </dsp:txXfrm>
    </dsp:sp>
    <dsp:sp modelId="{C4602BAC-CCBB-184D-9DEE-B1FBDC88A5E4}">
      <dsp:nvSpPr>
        <dsp:cNvPr id="0" name=""/>
        <dsp:cNvSpPr/>
      </dsp:nvSpPr>
      <dsp:spPr>
        <a:xfrm>
          <a:off x="3087836" y="1489670"/>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Vibrant</a:t>
          </a:r>
        </a:p>
      </dsp:txBody>
      <dsp:txXfrm>
        <a:off x="3120118" y="1521952"/>
        <a:ext cx="2139840" cy="1037638"/>
      </dsp:txXfrm>
    </dsp:sp>
    <dsp:sp modelId="{2B65176B-916F-AA47-BA41-1AF78BBFF042}">
      <dsp:nvSpPr>
        <dsp:cNvPr id="0" name=""/>
        <dsp:cNvSpPr/>
      </dsp:nvSpPr>
      <dsp:spPr>
        <a:xfrm>
          <a:off x="5292241" y="2022226"/>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018727"/>
        <a:ext cx="44088" cy="44088"/>
      </dsp:txXfrm>
    </dsp:sp>
    <dsp:sp modelId="{49330AB9-EED9-A945-8E6B-E854222F8763}">
      <dsp:nvSpPr>
        <dsp:cNvPr id="0" name=""/>
        <dsp:cNvSpPr/>
      </dsp:nvSpPr>
      <dsp:spPr>
        <a:xfrm>
          <a:off x="6174002" y="1489670"/>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Variety of Experiences &amp; Activities</a:t>
          </a:r>
        </a:p>
      </dsp:txBody>
      <dsp:txXfrm>
        <a:off x="6206284" y="1521952"/>
        <a:ext cx="2139840" cy="1037638"/>
      </dsp:txXfrm>
    </dsp:sp>
    <dsp:sp modelId="{74FFF5E0-FDDF-A040-AC84-DFD471800792}">
      <dsp:nvSpPr>
        <dsp:cNvPr id="0" name=""/>
        <dsp:cNvSpPr/>
      </dsp:nvSpPr>
      <dsp:spPr>
        <a:xfrm rot="2102280">
          <a:off x="2106633" y="2980029"/>
          <a:ext cx="1078973" cy="37089"/>
        </a:xfrm>
        <a:custGeom>
          <a:avLst/>
          <a:gdLst/>
          <a:ahLst/>
          <a:cxnLst/>
          <a:rect l="0" t="0" r="0" b="0"/>
          <a:pathLst>
            <a:path>
              <a:moveTo>
                <a:pt x="0" y="18544"/>
              </a:moveTo>
              <a:lnTo>
                <a:pt x="1078973"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9146" y="2971600"/>
        <a:ext cx="53948" cy="53948"/>
      </dsp:txXfrm>
    </dsp:sp>
    <dsp:sp modelId="{23F36791-2DE1-A349-B478-0DEE80B24B25}">
      <dsp:nvSpPr>
        <dsp:cNvPr id="0" name=""/>
        <dsp:cNvSpPr/>
      </dsp:nvSpPr>
      <dsp:spPr>
        <a:xfrm>
          <a:off x="3087836" y="2757203"/>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Occasional </a:t>
          </a:r>
        </a:p>
      </dsp:txBody>
      <dsp:txXfrm>
        <a:off x="3120118" y="2789485"/>
        <a:ext cx="2139840" cy="1037638"/>
      </dsp:txXfrm>
    </dsp:sp>
    <dsp:sp modelId="{E9B29CC7-2092-224F-A092-40329AA3B11C}">
      <dsp:nvSpPr>
        <dsp:cNvPr id="0" name=""/>
        <dsp:cNvSpPr/>
      </dsp:nvSpPr>
      <dsp:spPr>
        <a:xfrm>
          <a:off x="5292241" y="3289759"/>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286260"/>
        <a:ext cx="44088" cy="44088"/>
      </dsp:txXfrm>
    </dsp:sp>
    <dsp:sp modelId="{632FF636-C499-464C-B610-EA195B753A8D}">
      <dsp:nvSpPr>
        <dsp:cNvPr id="0" name=""/>
        <dsp:cNvSpPr/>
      </dsp:nvSpPr>
      <dsp:spPr>
        <a:xfrm>
          <a:off x="6174002" y="2757203"/>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Variety of Experiences &amp; Activities</a:t>
          </a:r>
        </a:p>
      </dsp:txBody>
      <dsp:txXfrm>
        <a:off x="6206284" y="2789485"/>
        <a:ext cx="2139840" cy="1037638"/>
      </dsp:txXfrm>
    </dsp:sp>
    <dsp:sp modelId="{FA7C515D-AD4F-5949-A67F-A25770D271EB}">
      <dsp:nvSpPr>
        <dsp:cNvPr id="0" name=""/>
        <dsp:cNvSpPr/>
      </dsp:nvSpPr>
      <dsp:spPr>
        <a:xfrm rot="3894746">
          <a:off x="1604344" y="3613795"/>
          <a:ext cx="2083552" cy="37089"/>
        </a:xfrm>
        <a:custGeom>
          <a:avLst/>
          <a:gdLst/>
          <a:ahLst/>
          <a:cxnLst/>
          <a:rect l="0" t="0" r="0" b="0"/>
          <a:pathLst>
            <a:path>
              <a:moveTo>
                <a:pt x="0" y="18544"/>
              </a:moveTo>
              <a:lnTo>
                <a:pt x="2083552"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4031" y="3580251"/>
        <a:ext cx="104177" cy="104177"/>
      </dsp:txXfrm>
    </dsp:sp>
    <dsp:sp modelId="{D2CD395E-FF0D-4544-9100-4E946209FE10}">
      <dsp:nvSpPr>
        <dsp:cNvPr id="0" name=""/>
        <dsp:cNvSpPr/>
      </dsp:nvSpPr>
      <dsp:spPr>
        <a:xfrm>
          <a:off x="3087836" y="4024735"/>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Uninvolved</a:t>
          </a:r>
        </a:p>
        <a:p>
          <a:pPr lvl="0" algn="ctr" defTabSz="1066800">
            <a:lnSpc>
              <a:spcPct val="90000"/>
            </a:lnSpc>
            <a:spcBef>
              <a:spcPct val="0"/>
            </a:spcBef>
            <a:spcAft>
              <a:spcPct val="35000"/>
            </a:spcAft>
          </a:pPr>
          <a:r>
            <a:rPr lang="en-US" sz="2400" kern="1200" dirty="0"/>
            <a:t>Unaffiliated</a:t>
          </a:r>
        </a:p>
      </dsp:txBody>
      <dsp:txXfrm>
        <a:off x="3120118" y="4057017"/>
        <a:ext cx="2139840" cy="1037638"/>
      </dsp:txXfrm>
    </dsp:sp>
    <dsp:sp modelId="{A4FFA733-53D5-D846-9764-60C6675A3957}">
      <dsp:nvSpPr>
        <dsp:cNvPr id="0" name=""/>
        <dsp:cNvSpPr/>
      </dsp:nvSpPr>
      <dsp:spPr>
        <a:xfrm>
          <a:off x="5292241" y="4557291"/>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4553792"/>
        <a:ext cx="44088" cy="44088"/>
      </dsp:txXfrm>
    </dsp:sp>
    <dsp:sp modelId="{25153F3F-F458-9142-90EA-765106F0FB05}">
      <dsp:nvSpPr>
        <dsp:cNvPr id="0" name=""/>
        <dsp:cNvSpPr/>
      </dsp:nvSpPr>
      <dsp:spPr>
        <a:xfrm>
          <a:off x="6174002" y="4024735"/>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Variety of Experiences &amp; Activities</a:t>
          </a:r>
        </a:p>
      </dsp:txBody>
      <dsp:txXfrm>
        <a:off x="6206284" y="4057017"/>
        <a:ext cx="2139840" cy="1037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Characteristic</a:t>
          </a:r>
        </a:p>
      </dsp:txBody>
      <dsp:txXfrm>
        <a:off x="32282" y="2170025"/>
        <a:ext cx="2139840" cy="1037638"/>
      </dsp:txXfrm>
    </dsp:sp>
    <dsp:sp modelId="{BA2C1AC4-482A-A24C-85C0-FB3780F19D40}">
      <dsp:nvSpPr>
        <dsp:cNvPr id="0" name=""/>
        <dsp:cNvSpPr/>
      </dsp:nvSpPr>
      <dsp:spPr>
        <a:xfrm rot="17685483">
          <a:off x="1591369" y="1712496"/>
          <a:ext cx="2109501" cy="37089"/>
        </a:xfrm>
        <a:custGeom>
          <a:avLst/>
          <a:gdLst/>
          <a:ahLst/>
          <a:cxnLst/>
          <a:rect l="0" t="0" r="0" b="0"/>
          <a:pathLst>
            <a:path>
              <a:moveTo>
                <a:pt x="0" y="18544"/>
              </a:moveTo>
              <a:lnTo>
                <a:pt x="2109501"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3383" y="1678304"/>
        <a:ext cx="105475" cy="105475"/>
      </dsp:txXfrm>
    </dsp:sp>
    <dsp:sp modelId="{7B497A32-5B65-4748-BB1F-32ACE1D9E05B}">
      <dsp:nvSpPr>
        <dsp:cNvPr id="0" name=""/>
        <dsp:cNvSpPr/>
      </dsp:nvSpPr>
      <dsp:spPr>
        <a:xfrm>
          <a:off x="3087836" y="222138"/>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Inquiring</a:t>
          </a:r>
        </a:p>
      </dsp:txBody>
      <dsp:txXfrm>
        <a:off x="3120118" y="254420"/>
        <a:ext cx="2139840" cy="1037638"/>
      </dsp:txXfrm>
    </dsp:sp>
    <dsp:sp modelId="{2B65176B-916F-AA47-BA41-1AF78BBFF042}">
      <dsp:nvSpPr>
        <dsp:cNvPr id="0" name=""/>
        <dsp:cNvSpPr/>
      </dsp:nvSpPr>
      <dsp:spPr>
        <a:xfrm>
          <a:off x="5292241" y="754694"/>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751195"/>
        <a:ext cx="44088" cy="44088"/>
      </dsp:txXfrm>
    </dsp:sp>
    <dsp:sp modelId="{49330AB9-EED9-A945-8E6B-E854222F8763}">
      <dsp:nvSpPr>
        <dsp:cNvPr id="0" name=""/>
        <dsp:cNvSpPr/>
      </dsp:nvSpPr>
      <dsp:spPr>
        <a:xfrm>
          <a:off x="6174002" y="222138"/>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254420"/>
        <a:ext cx="2139840" cy="1037638"/>
      </dsp:txXfrm>
    </dsp:sp>
    <dsp:sp modelId="{74FFF5E0-FDDF-A040-AC84-DFD471800792}">
      <dsp:nvSpPr>
        <dsp:cNvPr id="0" name=""/>
        <dsp:cNvSpPr/>
      </dsp:nvSpPr>
      <dsp:spPr>
        <a:xfrm rot="19424207">
          <a:off x="2098295" y="2346263"/>
          <a:ext cx="1095651" cy="37089"/>
        </a:xfrm>
        <a:custGeom>
          <a:avLst/>
          <a:gdLst/>
          <a:ahLst/>
          <a:cxnLst/>
          <a:rect l="0" t="0" r="0" b="0"/>
          <a:pathLst>
            <a:path>
              <a:moveTo>
                <a:pt x="0" y="18544"/>
              </a:moveTo>
              <a:lnTo>
                <a:pt x="1095651"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8729" y="2337416"/>
        <a:ext cx="54782" cy="54782"/>
      </dsp:txXfrm>
    </dsp:sp>
    <dsp:sp modelId="{23F36791-2DE1-A349-B478-0DEE80B24B25}">
      <dsp:nvSpPr>
        <dsp:cNvPr id="0" name=""/>
        <dsp:cNvSpPr/>
      </dsp:nvSpPr>
      <dsp:spPr>
        <a:xfrm>
          <a:off x="3087836" y="1489670"/>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Getting </a:t>
          </a:r>
          <a:br>
            <a:rPr lang="en-US" sz="2400" kern="1200" dirty="0"/>
          </a:br>
          <a:r>
            <a:rPr lang="en-US" sz="2400" kern="1200" dirty="0"/>
            <a:t>Started </a:t>
          </a:r>
        </a:p>
      </dsp:txBody>
      <dsp:txXfrm>
        <a:off x="3120118" y="1521952"/>
        <a:ext cx="2139840" cy="1037638"/>
      </dsp:txXfrm>
    </dsp:sp>
    <dsp:sp modelId="{E9B29CC7-2092-224F-A092-40329AA3B11C}">
      <dsp:nvSpPr>
        <dsp:cNvPr id="0" name=""/>
        <dsp:cNvSpPr/>
      </dsp:nvSpPr>
      <dsp:spPr>
        <a:xfrm>
          <a:off x="5292241" y="2022226"/>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018727"/>
        <a:ext cx="44088" cy="44088"/>
      </dsp:txXfrm>
    </dsp:sp>
    <dsp:sp modelId="{632FF636-C499-464C-B610-EA195B753A8D}">
      <dsp:nvSpPr>
        <dsp:cNvPr id="0" name=""/>
        <dsp:cNvSpPr/>
      </dsp:nvSpPr>
      <dsp:spPr>
        <a:xfrm>
          <a:off x="6174002" y="1489670"/>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1521952"/>
        <a:ext cx="2139840" cy="1037638"/>
      </dsp:txXfrm>
    </dsp:sp>
    <dsp:sp modelId="{FA7C515D-AD4F-5949-A67F-A25770D271EB}">
      <dsp:nvSpPr>
        <dsp:cNvPr id="0" name=""/>
        <dsp:cNvSpPr/>
      </dsp:nvSpPr>
      <dsp:spPr>
        <a:xfrm rot="2102280">
          <a:off x="2106633" y="2980029"/>
          <a:ext cx="1078973" cy="37089"/>
        </a:xfrm>
        <a:custGeom>
          <a:avLst/>
          <a:gdLst/>
          <a:ahLst/>
          <a:cxnLst/>
          <a:rect l="0" t="0" r="0" b="0"/>
          <a:pathLst>
            <a:path>
              <a:moveTo>
                <a:pt x="0" y="18544"/>
              </a:moveTo>
              <a:lnTo>
                <a:pt x="1078973"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9146" y="2971600"/>
        <a:ext cx="53948" cy="53948"/>
      </dsp:txXfrm>
    </dsp:sp>
    <dsp:sp modelId="{D2CD395E-FF0D-4544-9100-4E946209FE10}">
      <dsp:nvSpPr>
        <dsp:cNvPr id="0" name=""/>
        <dsp:cNvSpPr/>
      </dsp:nvSpPr>
      <dsp:spPr>
        <a:xfrm>
          <a:off x="3087836" y="2757203"/>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Growing</a:t>
          </a:r>
        </a:p>
      </dsp:txBody>
      <dsp:txXfrm>
        <a:off x="3120118" y="2789485"/>
        <a:ext cx="2139840" cy="1037638"/>
      </dsp:txXfrm>
    </dsp:sp>
    <dsp:sp modelId="{A4FFA733-53D5-D846-9764-60C6675A3957}">
      <dsp:nvSpPr>
        <dsp:cNvPr id="0" name=""/>
        <dsp:cNvSpPr/>
      </dsp:nvSpPr>
      <dsp:spPr>
        <a:xfrm>
          <a:off x="5292241" y="3289759"/>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286260"/>
        <a:ext cx="44088" cy="44088"/>
      </dsp:txXfrm>
    </dsp:sp>
    <dsp:sp modelId="{25153F3F-F458-9142-90EA-765106F0FB05}">
      <dsp:nvSpPr>
        <dsp:cNvPr id="0" name=""/>
        <dsp:cNvSpPr/>
      </dsp:nvSpPr>
      <dsp:spPr>
        <a:xfrm>
          <a:off x="6174002" y="275720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2789485"/>
        <a:ext cx="2139840" cy="1037638"/>
      </dsp:txXfrm>
    </dsp:sp>
    <dsp:sp modelId="{627FBB97-882E-1C4E-9F53-032B6B7E2B8F}">
      <dsp:nvSpPr>
        <dsp:cNvPr id="0" name=""/>
        <dsp:cNvSpPr/>
      </dsp:nvSpPr>
      <dsp:spPr>
        <a:xfrm rot="3894746">
          <a:off x="1604344" y="3613795"/>
          <a:ext cx="2083552" cy="37089"/>
        </a:xfrm>
        <a:custGeom>
          <a:avLst/>
          <a:gdLst/>
          <a:ahLst/>
          <a:cxnLst/>
          <a:rect l="0" t="0" r="0" b="0"/>
          <a:pathLst>
            <a:path>
              <a:moveTo>
                <a:pt x="0" y="18544"/>
              </a:moveTo>
              <a:lnTo>
                <a:pt x="2083552"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4031" y="3580251"/>
        <a:ext cx="104177" cy="104177"/>
      </dsp:txXfrm>
    </dsp:sp>
    <dsp:sp modelId="{8625E03E-0007-524D-AC8F-83D4B445BD41}">
      <dsp:nvSpPr>
        <dsp:cNvPr id="0" name=""/>
        <dsp:cNvSpPr/>
      </dsp:nvSpPr>
      <dsp:spPr>
        <a:xfrm>
          <a:off x="3087836" y="4024735"/>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Going </a:t>
          </a:r>
          <a:br>
            <a:rPr lang="en-US" sz="2400" kern="1200" dirty="0"/>
          </a:br>
          <a:r>
            <a:rPr lang="en-US" sz="2400" kern="1200" dirty="0"/>
            <a:t>Deeper</a:t>
          </a:r>
        </a:p>
      </dsp:txBody>
      <dsp:txXfrm>
        <a:off x="3120118" y="4057017"/>
        <a:ext cx="2139840" cy="1037638"/>
      </dsp:txXfrm>
    </dsp:sp>
    <dsp:sp modelId="{0A46AE98-A1F3-1642-8970-1BB9F9CD4C84}">
      <dsp:nvSpPr>
        <dsp:cNvPr id="0" name=""/>
        <dsp:cNvSpPr/>
      </dsp:nvSpPr>
      <dsp:spPr>
        <a:xfrm>
          <a:off x="5292241" y="4557291"/>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4553792"/>
        <a:ext cx="44088" cy="44088"/>
      </dsp:txXfrm>
    </dsp:sp>
    <dsp:sp modelId="{DD04E101-7AD6-3944-9C26-46F51FB0AA59}">
      <dsp:nvSpPr>
        <dsp:cNvPr id="0" name=""/>
        <dsp:cNvSpPr/>
      </dsp:nvSpPr>
      <dsp:spPr>
        <a:xfrm>
          <a:off x="6174002" y="4024735"/>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4057017"/>
        <a:ext cx="2139840" cy="1037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464875" y="1134220"/>
          <a:ext cx="3270398" cy="212575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a:t>Church or School Event or Program</a:t>
          </a:r>
        </a:p>
      </dsp:txBody>
      <dsp:txXfrm>
        <a:off x="568646" y="1237991"/>
        <a:ext cx="3062856" cy="1918217"/>
      </dsp:txXfrm>
    </dsp:sp>
    <dsp:sp modelId="{31DC290B-682D-1043-9D0B-FF7D1D01507D}">
      <dsp:nvSpPr>
        <dsp:cNvPr id="0" name=""/>
        <dsp:cNvSpPr/>
      </dsp:nvSpPr>
      <dsp:spPr>
        <a:xfrm>
          <a:off x="2100074" y="394041"/>
          <a:ext cx="3606117" cy="3606117"/>
        </a:xfrm>
        <a:custGeom>
          <a:avLst/>
          <a:gdLst/>
          <a:ahLst/>
          <a:cxnLst/>
          <a:rect l="0" t="0" r="0" b="0"/>
          <a:pathLst>
            <a:path>
              <a:moveTo>
                <a:pt x="759440" y="332724"/>
              </a:moveTo>
              <a:arcTo wR="1803058" hR="1803058" stAng="14078011" swAng="42439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070992" y="1134220"/>
          <a:ext cx="3270398" cy="2125759"/>
        </a:xfrm>
        <a:prstGeom prst="roundRect">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a:t>At Home &amp; Daily Life</a:t>
          </a:r>
        </a:p>
      </dsp:txBody>
      <dsp:txXfrm>
        <a:off x="4174763" y="1237991"/>
        <a:ext cx="3062856" cy="1918217"/>
      </dsp:txXfrm>
    </dsp:sp>
    <dsp:sp modelId="{1138D245-F243-A94A-B194-3A5DB00C9C45}">
      <dsp:nvSpPr>
        <dsp:cNvPr id="0" name=""/>
        <dsp:cNvSpPr/>
      </dsp:nvSpPr>
      <dsp:spPr>
        <a:xfrm>
          <a:off x="2100074" y="394041"/>
          <a:ext cx="3606117" cy="3606117"/>
        </a:xfrm>
        <a:custGeom>
          <a:avLst/>
          <a:gdLst/>
          <a:ahLst/>
          <a:cxnLst/>
          <a:rect l="0" t="0" r="0" b="0"/>
          <a:pathLst>
            <a:path>
              <a:moveTo>
                <a:pt x="2846676" y="3273392"/>
              </a:moveTo>
              <a:arcTo wR="1803058" hR="1803058" stAng="3278011" swAng="4243978"/>
            </a:path>
          </a:pathLst>
        </a:custGeom>
        <a:noFill/>
        <a:ln w="9525"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20DEB-85B2-F447-B878-1576736E3FAF}">
      <dsp:nvSpPr>
        <dsp:cNvPr id="0" name=""/>
        <dsp:cNvSpPr/>
      </dsp:nvSpPr>
      <dsp:spPr>
        <a:xfrm rot="2562241">
          <a:off x="2639746" y="3419798"/>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27E72E-9382-3840-ACA6-90C37E217421}">
      <dsp:nvSpPr>
        <dsp:cNvPr id="0" name=""/>
        <dsp:cNvSpPr/>
      </dsp:nvSpPr>
      <dsp:spPr>
        <a:xfrm>
          <a:off x="2737591" y="2412779"/>
          <a:ext cx="820667" cy="51240"/>
        </a:xfrm>
        <a:custGeom>
          <a:avLst/>
          <a:gdLst/>
          <a:ahLst/>
          <a:cxnLst/>
          <a:rect l="0" t="0" r="0" b="0"/>
          <a:pathLst>
            <a:path>
              <a:moveTo>
                <a:pt x="0" y="25620"/>
              </a:moveTo>
              <a:lnTo>
                <a:pt x="820667"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313E5D-B2DC-B448-90DD-89C3614DEA46}">
      <dsp:nvSpPr>
        <dsp:cNvPr id="0" name=""/>
        <dsp:cNvSpPr/>
      </dsp:nvSpPr>
      <dsp:spPr>
        <a:xfrm rot="19037759">
          <a:off x="2639746" y="1405760"/>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586AE-F6D0-964A-A481-384F2DE87619}">
      <dsp:nvSpPr>
        <dsp:cNvPr id="0" name=""/>
        <dsp:cNvSpPr/>
      </dsp:nvSpPr>
      <dsp:spPr>
        <a:xfrm>
          <a:off x="1016723" y="1541788"/>
          <a:ext cx="1801843" cy="1793222"/>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AE7AC6D-4150-EA45-9046-45F4E2636CD3}">
      <dsp:nvSpPr>
        <dsp:cNvPr id="0" name=""/>
        <dsp:cNvSpPr/>
      </dsp:nvSpPr>
      <dsp:spPr>
        <a:xfrm>
          <a:off x="3093645" y="1627"/>
          <a:ext cx="1405622" cy="1405622"/>
        </a:xfrm>
        <a:prstGeom prst="ellipse">
          <a:avLst/>
        </a:prstGeom>
        <a:gradFill rotWithShape="0">
          <a:gsLst>
            <a:gs pos="0">
              <a:schemeClr val="accent3">
                <a:hueOff val="-6344005"/>
                <a:satOff val="30"/>
                <a:lumOff val="3528"/>
                <a:alphaOff val="0"/>
                <a:shade val="70000"/>
                <a:satMod val="150000"/>
              </a:schemeClr>
            </a:gs>
            <a:gs pos="34000">
              <a:schemeClr val="accent3">
                <a:hueOff val="-6344005"/>
                <a:satOff val="30"/>
                <a:lumOff val="3528"/>
                <a:alphaOff val="0"/>
                <a:shade val="70000"/>
                <a:satMod val="140000"/>
              </a:schemeClr>
            </a:gs>
            <a:gs pos="70000">
              <a:schemeClr val="accent3">
                <a:hueOff val="-6344005"/>
                <a:satOff val="30"/>
                <a:lumOff val="3528"/>
                <a:alphaOff val="0"/>
                <a:tint val="100000"/>
                <a:shade val="90000"/>
                <a:satMod val="140000"/>
              </a:schemeClr>
            </a:gs>
            <a:gs pos="100000">
              <a:schemeClr val="accent3">
                <a:hueOff val="-6344005"/>
                <a:satOff val="30"/>
                <a:lumOff val="352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Multiple Formats </a:t>
          </a:r>
        </a:p>
      </dsp:txBody>
      <dsp:txXfrm>
        <a:off x="3299494" y="207476"/>
        <a:ext cx="993924" cy="993924"/>
      </dsp:txXfrm>
    </dsp:sp>
    <dsp:sp modelId="{9985F312-F77A-F841-B4F4-32AA0CD72FED}">
      <dsp:nvSpPr>
        <dsp:cNvPr id="0" name=""/>
        <dsp:cNvSpPr/>
      </dsp:nvSpPr>
      <dsp:spPr>
        <a:xfrm>
          <a:off x="4639829" y="1627"/>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Gathered</a:t>
          </a:r>
        </a:p>
        <a:p>
          <a:pPr marL="228600" lvl="1" indent="-228600" algn="l" defTabSz="889000">
            <a:lnSpc>
              <a:spcPct val="90000"/>
            </a:lnSpc>
            <a:spcBef>
              <a:spcPct val="0"/>
            </a:spcBef>
            <a:spcAft>
              <a:spcPct val="15000"/>
            </a:spcAft>
            <a:buChar char="••"/>
          </a:pPr>
          <a:r>
            <a:rPr lang="en-US" sz="2000" kern="1200" dirty="0">
              <a:solidFill>
                <a:schemeClr val="bg1"/>
              </a:solidFill>
            </a:rPr>
            <a:t>Small Group</a:t>
          </a:r>
        </a:p>
        <a:p>
          <a:pPr marL="228600" lvl="1" indent="-228600" algn="l" defTabSz="889000">
            <a:lnSpc>
              <a:spcPct val="90000"/>
            </a:lnSpc>
            <a:spcBef>
              <a:spcPct val="0"/>
            </a:spcBef>
            <a:spcAft>
              <a:spcPct val="15000"/>
            </a:spcAft>
            <a:buChar char="••"/>
          </a:pPr>
          <a:r>
            <a:rPr lang="en-US" sz="2000" kern="1200" dirty="0">
              <a:solidFill>
                <a:schemeClr val="bg1"/>
              </a:solidFill>
            </a:rPr>
            <a:t>Independent</a:t>
          </a:r>
        </a:p>
        <a:p>
          <a:pPr marL="228600" lvl="1" indent="-228600" algn="l" defTabSz="889000">
            <a:lnSpc>
              <a:spcPct val="90000"/>
            </a:lnSpc>
            <a:spcBef>
              <a:spcPct val="0"/>
            </a:spcBef>
            <a:spcAft>
              <a:spcPct val="15000"/>
            </a:spcAft>
            <a:buChar char="••"/>
          </a:pPr>
          <a:r>
            <a:rPr lang="en-US" sz="2000" kern="1200" dirty="0">
              <a:solidFill>
                <a:schemeClr val="bg1"/>
              </a:solidFill>
            </a:rPr>
            <a:t>Online</a:t>
          </a:r>
        </a:p>
      </dsp:txBody>
      <dsp:txXfrm>
        <a:off x="4639829" y="1627"/>
        <a:ext cx="2108433" cy="1405622"/>
      </dsp:txXfrm>
    </dsp:sp>
    <dsp:sp modelId="{F15A4B94-9951-464D-9666-7EAACC9810BB}">
      <dsp:nvSpPr>
        <dsp:cNvPr id="0" name=""/>
        <dsp:cNvSpPr/>
      </dsp:nvSpPr>
      <dsp:spPr>
        <a:xfrm>
          <a:off x="3558259" y="1735588"/>
          <a:ext cx="1405622" cy="1405622"/>
        </a:xfrm>
        <a:prstGeom prst="ellipse">
          <a:avLst/>
        </a:prstGeom>
        <a:gradFill rotWithShape="0">
          <a:gsLst>
            <a:gs pos="0">
              <a:schemeClr val="accent3">
                <a:hueOff val="-12688011"/>
                <a:satOff val="60"/>
                <a:lumOff val="7057"/>
                <a:alphaOff val="0"/>
                <a:shade val="70000"/>
                <a:satMod val="150000"/>
              </a:schemeClr>
            </a:gs>
            <a:gs pos="34000">
              <a:schemeClr val="accent3">
                <a:hueOff val="-12688011"/>
                <a:satOff val="60"/>
                <a:lumOff val="7057"/>
                <a:alphaOff val="0"/>
                <a:shade val="70000"/>
                <a:satMod val="140000"/>
              </a:schemeClr>
            </a:gs>
            <a:gs pos="70000">
              <a:schemeClr val="accent3">
                <a:hueOff val="-12688011"/>
                <a:satOff val="60"/>
                <a:lumOff val="7057"/>
                <a:alphaOff val="0"/>
                <a:tint val="100000"/>
                <a:shade val="90000"/>
                <a:satMod val="140000"/>
              </a:schemeClr>
            </a:gs>
            <a:gs pos="100000">
              <a:schemeClr val="accent3">
                <a:hueOff val="-12688011"/>
                <a:satOff val="60"/>
                <a:lumOff val="705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Website</a:t>
          </a:r>
        </a:p>
      </dsp:txBody>
      <dsp:txXfrm>
        <a:off x="3764108" y="1941437"/>
        <a:ext cx="993924" cy="993924"/>
      </dsp:txXfrm>
    </dsp:sp>
    <dsp:sp modelId="{D866055B-B8E4-694E-A8A3-B6AFF34EED42}">
      <dsp:nvSpPr>
        <dsp:cNvPr id="0" name=""/>
        <dsp:cNvSpPr/>
      </dsp:nvSpPr>
      <dsp:spPr>
        <a:xfrm>
          <a:off x="5104443" y="1735588"/>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Digital Content to Extend &amp; Provide New Ways to Experience</a:t>
          </a:r>
        </a:p>
      </dsp:txBody>
      <dsp:txXfrm>
        <a:off x="5104443" y="1735588"/>
        <a:ext cx="2108433" cy="1405622"/>
      </dsp:txXfrm>
    </dsp:sp>
    <dsp:sp modelId="{CF2A862B-328E-9448-8628-100254D5AECD}">
      <dsp:nvSpPr>
        <dsp:cNvPr id="0" name=""/>
        <dsp:cNvSpPr/>
      </dsp:nvSpPr>
      <dsp:spPr>
        <a:xfrm>
          <a:off x="3093645" y="3469550"/>
          <a:ext cx="1405622" cy="1405622"/>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Social Media</a:t>
          </a:r>
        </a:p>
      </dsp:txBody>
      <dsp:txXfrm>
        <a:off x="3299494" y="3675399"/>
        <a:ext cx="993924" cy="993924"/>
      </dsp:txXfrm>
    </dsp:sp>
    <dsp:sp modelId="{2EC996B5-4385-EB47-AE6E-3E8988DE52BB}">
      <dsp:nvSpPr>
        <dsp:cNvPr id="0" name=""/>
        <dsp:cNvSpPr/>
      </dsp:nvSpPr>
      <dsp:spPr>
        <a:xfrm>
          <a:off x="4639829" y="3469550"/>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Interaction</a:t>
          </a:r>
        </a:p>
        <a:p>
          <a:pPr marL="228600" lvl="1" indent="-228600" algn="l" defTabSz="889000">
            <a:lnSpc>
              <a:spcPct val="90000"/>
            </a:lnSpc>
            <a:spcBef>
              <a:spcPct val="0"/>
            </a:spcBef>
            <a:spcAft>
              <a:spcPct val="15000"/>
            </a:spcAft>
            <a:buChar char="••"/>
          </a:pPr>
          <a:r>
            <a:rPr lang="en-US" sz="2000" kern="1200" dirty="0">
              <a:solidFill>
                <a:schemeClr val="bg1"/>
              </a:solidFill>
            </a:rPr>
            <a:t>Connection </a:t>
          </a:r>
        </a:p>
        <a:p>
          <a:pPr marL="228600" lvl="1" indent="-228600" algn="l" defTabSz="889000">
            <a:lnSpc>
              <a:spcPct val="90000"/>
            </a:lnSpc>
            <a:spcBef>
              <a:spcPct val="0"/>
            </a:spcBef>
            <a:spcAft>
              <a:spcPct val="15000"/>
            </a:spcAft>
            <a:buChar char="••"/>
          </a:pPr>
          <a:r>
            <a:rPr lang="en-US" sz="2000" kern="1200" dirty="0">
              <a:solidFill>
                <a:schemeClr val="bg1"/>
              </a:solidFill>
            </a:rPr>
            <a:t>Communication</a:t>
          </a:r>
        </a:p>
        <a:p>
          <a:pPr marL="228600" lvl="1" indent="-228600" algn="l" defTabSz="889000">
            <a:lnSpc>
              <a:spcPct val="90000"/>
            </a:lnSpc>
            <a:spcBef>
              <a:spcPct val="0"/>
            </a:spcBef>
            <a:spcAft>
              <a:spcPct val="15000"/>
            </a:spcAft>
            <a:buChar char="••"/>
          </a:pPr>
          <a:r>
            <a:rPr lang="en-US" sz="2000" kern="1200" dirty="0">
              <a:solidFill>
                <a:schemeClr val="bg1"/>
              </a:solidFill>
            </a:rPr>
            <a:t>Demonstration </a:t>
          </a:r>
        </a:p>
      </dsp:txBody>
      <dsp:txXfrm>
        <a:off x="4639829" y="3469550"/>
        <a:ext cx="2108433" cy="14056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227195"/>
          <a:ext cx="1994203" cy="1387935"/>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Preparing</a:t>
          </a:r>
        </a:p>
      </dsp:txBody>
      <dsp:txXfrm>
        <a:off x="4385" y="227195"/>
        <a:ext cx="1994203" cy="925290"/>
      </dsp:txXfrm>
    </dsp:sp>
    <dsp:sp modelId="{F652A58A-4EA8-794D-8910-C5E1F4F143AD}">
      <dsp:nvSpPr>
        <dsp:cNvPr id="0" name=""/>
        <dsp:cNvSpPr/>
      </dsp:nvSpPr>
      <dsp:spPr>
        <a:xfrm>
          <a:off x="412837" y="1072582"/>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What types of experiences, programming, activities, and resources will you develop to prepare people for the event?  </a:t>
          </a:r>
        </a:p>
      </dsp:txBody>
      <dsp:txXfrm>
        <a:off x="471245" y="1130990"/>
        <a:ext cx="1877387" cy="2833355"/>
      </dsp:txXfrm>
    </dsp:sp>
    <dsp:sp modelId="{D4D0BEAF-9C17-6F4E-81D7-F30B24694092}">
      <dsp:nvSpPr>
        <dsp:cNvPr id="0" name=""/>
        <dsp:cNvSpPr/>
      </dsp:nvSpPr>
      <dsp:spPr>
        <a:xfrm rot="21596411">
          <a:off x="2300903" y="43990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00903" y="539278"/>
        <a:ext cx="491956" cy="297899"/>
      </dsp:txXfrm>
    </dsp:sp>
    <dsp:sp modelId="{903BB4D4-035A-8A4B-BCC4-387AA4BB252F}">
      <dsp:nvSpPr>
        <dsp:cNvPr id="0" name=""/>
        <dsp:cNvSpPr/>
      </dsp:nvSpPr>
      <dsp:spPr>
        <a:xfrm>
          <a:off x="3207846" y="237230"/>
          <a:ext cx="1994203" cy="1347797"/>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Experiencing</a:t>
          </a:r>
        </a:p>
      </dsp:txBody>
      <dsp:txXfrm>
        <a:off x="3207846" y="237230"/>
        <a:ext cx="1994203" cy="898531"/>
      </dsp:txXfrm>
    </dsp:sp>
    <dsp:sp modelId="{81B9E74A-693A-B141-992F-B5BC49893346}">
      <dsp:nvSpPr>
        <dsp:cNvPr id="0" name=""/>
        <dsp:cNvSpPr/>
      </dsp:nvSpPr>
      <dsp:spPr>
        <a:xfrm>
          <a:off x="3616297" y="1062547"/>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will you design the event? </a:t>
          </a:r>
        </a:p>
        <a:p>
          <a:pPr marL="171450" lvl="1" indent="-171450" algn="l" defTabSz="800100">
            <a:lnSpc>
              <a:spcPct val="90000"/>
            </a:lnSpc>
            <a:spcBef>
              <a:spcPct val="0"/>
            </a:spcBef>
            <a:spcAft>
              <a:spcPct val="15000"/>
            </a:spcAft>
            <a:buChar char="••"/>
          </a:pPr>
          <a:r>
            <a:rPr lang="en-US" sz="1800" kern="1200" dirty="0"/>
            <a:t>How will you engage age groups, families, and the faith community? </a:t>
          </a:r>
        </a:p>
      </dsp:txBody>
      <dsp:txXfrm>
        <a:off x="3674705" y="1120955"/>
        <a:ext cx="1877387" cy="2833355"/>
      </dsp:txXfrm>
    </dsp:sp>
    <dsp:sp modelId="{F330B9F8-CA94-9546-A7D8-48A8F737FF7D}">
      <dsp:nvSpPr>
        <dsp:cNvPr id="0" name=""/>
        <dsp:cNvSpPr/>
      </dsp:nvSpPr>
      <dsp:spPr>
        <a:xfrm rot="21597715">
          <a:off x="5504364" y="437169"/>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504364" y="536519"/>
        <a:ext cx="491956" cy="297899"/>
      </dsp:txXfrm>
    </dsp:sp>
    <dsp:sp modelId="{D7CB8B83-CB94-D643-BAB2-B20E1634AECF}">
      <dsp:nvSpPr>
        <dsp:cNvPr id="0" name=""/>
        <dsp:cNvSpPr/>
      </dsp:nvSpPr>
      <dsp:spPr>
        <a:xfrm>
          <a:off x="6411306" y="243617"/>
          <a:ext cx="1994203" cy="132225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Living</a:t>
          </a:r>
        </a:p>
      </dsp:txBody>
      <dsp:txXfrm>
        <a:off x="6411306" y="243617"/>
        <a:ext cx="1994203" cy="881500"/>
      </dsp:txXfrm>
    </dsp:sp>
    <dsp:sp modelId="{BBBF81FD-88E1-C04F-947E-06BE49D30EB7}">
      <dsp:nvSpPr>
        <dsp:cNvPr id="0" name=""/>
        <dsp:cNvSpPr/>
      </dsp:nvSpPr>
      <dsp:spPr>
        <a:xfrm>
          <a:off x="6819758" y="1056161"/>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will you sustain/extend the event? </a:t>
          </a:r>
        </a:p>
        <a:p>
          <a:pPr marL="171450" lvl="1" indent="-171450" algn="l" defTabSz="800100">
            <a:lnSpc>
              <a:spcPct val="90000"/>
            </a:lnSpc>
            <a:spcBef>
              <a:spcPct val="0"/>
            </a:spcBef>
            <a:spcAft>
              <a:spcPct val="15000"/>
            </a:spcAft>
            <a:buChar char="••"/>
          </a:pPr>
          <a:r>
            <a:rPr lang="en-US" sz="1800" kern="1200" dirty="0"/>
            <a:t>What types of experiences, programs, activities, and  resources will you offer people? </a:t>
          </a:r>
        </a:p>
      </dsp:txBody>
      <dsp:txXfrm>
        <a:off x="6878166" y="1114569"/>
        <a:ext cx="1877387" cy="2833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DEE2-BEC3-6847-B62C-986B125442CA}">
      <dsp:nvSpPr>
        <dsp:cNvPr id="0" name=""/>
        <dsp:cNvSpPr/>
      </dsp:nvSpPr>
      <dsp:spPr>
        <a:xfrm>
          <a:off x="723663" y="1081011"/>
          <a:ext cx="3139414" cy="2040619"/>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 Home / Daily Life</a:t>
          </a:r>
        </a:p>
        <a:p>
          <a:pPr lvl="0" algn="ctr" defTabSz="1066800">
            <a:lnSpc>
              <a:spcPct val="90000"/>
            </a:lnSpc>
            <a:spcBef>
              <a:spcPct val="0"/>
            </a:spcBef>
            <a:spcAft>
              <a:spcPct val="35000"/>
            </a:spcAft>
          </a:pPr>
          <a:r>
            <a:rPr lang="en-US" sz="2400" kern="1200" dirty="0"/>
            <a:t>Exploring the Content</a:t>
          </a:r>
          <a:br>
            <a:rPr lang="en-US" sz="2400" kern="1200" dirty="0"/>
          </a:br>
          <a:r>
            <a:rPr lang="en-US" sz="2400" kern="1200" dirty="0"/>
            <a:t>- print, audio, video, activities</a:t>
          </a:r>
        </a:p>
      </dsp:txBody>
      <dsp:txXfrm>
        <a:off x="823278" y="1180626"/>
        <a:ext cx="2940184" cy="1841389"/>
      </dsp:txXfrm>
    </dsp:sp>
    <dsp:sp modelId="{F412FCA1-17A7-844E-BE6A-C659FA606E73}">
      <dsp:nvSpPr>
        <dsp:cNvPr id="0" name=""/>
        <dsp:cNvSpPr/>
      </dsp:nvSpPr>
      <dsp:spPr>
        <a:xfrm>
          <a:off x="2477531" y="301"/>
          <a:ext cx="3466901" cy="3466901"/>
        </a:xfrm>
        <a:custGeom>
          <a:avLst/>
          <a:gdLst/>
          <a:ahLst/>
          <a:cxnLst/>
          <a:rect l="0" t="0" r="0" b="0"/>
          <a:pathLst>
            <a:path>
              <a:moveTo>
                <a:pt x="473555" y="542855"/>
              </a:moveTo>
              <a:arcTo wR="1733450" hR="1733450" stAng="13402806" swAng="561695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09E451E-E412-AE4B-81DE-46C2D9E4B0B6}">
      <dsp:nvSpPr>
        <dsp:cNvPr id="0" name=""/>
        <dsp:cNvSpPr/>
      </dsp:nvSpPr>
      <dsp:spPr>
        <a:xfrm>
          <a:off x="4538750" y="1091568"/>
          <a:ext cx="3139414" cy="204061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 The Program</a:t>
          </a:r>
        </a:p>
        <a:p>
          <a:pPr lvl="0" algn="ctr" defTabSz="1066800">
            <a:lnSpc>
              <a:spcPct val="90000"/>
            </a:lnSpc>
            <a:spcBef>
              <a:spcPct val="0"/>
            </a:spcBef>
            <a:spcAft>
              <a:spcPct val="35000"/>
            </a:spcAft>
          </a:pPr>
          <a:r>
            <a:rPr lang="en-US" sz="2400" kern="1200" dirty="0"/>
            <a:t>Applying the Content: </a:t>
          </a:r>
          <a:br>
            <a:rPr lang="en-US" sz="2400" kern="1200" dirty="0"/>
          </a:br>
          <a:r>
            <a:rPr lang="en-US" sz="2400" kern="1200" dirty="0"/>
            <a:t>Create – Practice -  Perform - Participate</a:t>
          </a:r>
        </a:p>
      </dsp:txBody>
      <dsp:txXfrm>
        <a:off x="4638365" y="1191183"/>
        <a:ext cx="2940184" cy="1841389"/>
      </dsp:txXfrm>
    </dsp:sp>
    <dsp:sp modelId="{5A727AB2-97F7-EE47-BA22-29395789BCB9}">
      <dsp:nvSpPr>
        <dsp:cNvPr id="0" name=""/>
        <dsp:cNvSpPr/>
      </dsp:nvSpPr>
      <dsp:spPr>
        <a:xfrm>
          <a:off x="2474790" y="763470"/>
          <a:ext cx="3466901" cy="3466901"/>
        </a:xfrm>
        <a:custGeom>
          <a:avLst/>
          <a:gdLst/>
          <a:ahLst/>
          <a:cxnLst/>
          <a:rect l="0" t="0" r="0" b="0"/>
          <a:pathLst>
            <a:path>
              <a:moveTo>
                <a:pt x="3004315" y="2912328"/>
              </a:moveTo>
              <a:arcTo wR="1733450" hR="1733450" stAng="2570974" swAng="568052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83111-D41A-8F47-98DA-6ACAAC94A495}">
      <dsp:nvSpPr>
        <dsp:cNvPr id="0" name=""/>
        <dsp:cNvSpPr/>
      </dsp:nvSpPr>
      <dsp:spPr>
        <a:xfrm>
          <a:off x="2995683" y="-89275"/>
          <a:ext cx="2018351" cy="1282417"/>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mn-lt"/>
              <a:cs typeface="Tw Cen MT"/>
            </a:rPr>
            <a:t>Research &amp; Organize Resources</a:t>
          </a:r>
        </a:p>
      </dsp:txBody>
      <dsp:txXfrm>
        <a:off x="3058285" y="-26673"/>
        <a:ext cx="1893147" cy="1157213"/>
      </dsp:txXfrm>
    </dsp:sp>
    <dsp:sp modelId="{517478FB-F18C-2444-BF24-EE985C984E5E}">
      <dsp:nvSpPr>
        <dsp:cNvPr id="0" name=""/>
        <dsp:cNvSpPr/>
      </dsp:nvSpPr>
      <dsp:spPr>
        <a:xfrm>
          <a:off x="2186736" y="551932"/>
          <a:ext cx="3636244" cy="3636244"/>
        </a:xfrm>
        <a:custGeom>
          <a:avLst/>
          <a:gdLst/>
          <a:ahLst/>
          <a:cxnLst/>
          <a:rect l="0" t="0" r="0" b="0"/>
          <a:pathLst>
            <a:path>
              <a:moveTo>
                <a:pt x="3004381" y="440313"/>
              </a:moveTo>
              <a:arcTo wR="1818122" hR="1818122" stAng="18643657" swAng="1296530"/>
            </a:path>
          </a:pathLst>
        </a:custGeom>
        <a:noFill/>
        <a:ln w="9525" cap="flat" cmpd="sng" algn="ctr">
          <a:solidFill>
            <a:schemeClr val="accent2">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8EE112F3-BB71-A849-A010-7E77825B8C24}">
      <dsp:nvSpPr>
        <dsp:cNvPr id="0" name=""/>
        <dsp:cNvSpPr/>
      </dsp:nvSpPr>
      <dsp:spPr>
        <a:xfrm>
          <a:off x="4813805" y="1728846"/>
          <a:ext cx="2018351" cy="1282417"/>
        </a:xfrm>
        <a:prstGeom prst="roundRect">
          <a:avLst/>
        </a:prstGeom>
        <a:solidFill>
          <a:schemeClr val="accent2">
            <a:hueOff val="4087126"/>
            <a:satOff val="-3823"/>
            <a:lumOff val="4184"/>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mn-lt"/>
              <a:cs typeface="Tw Cen MT"/>
            </a:rPr>
            <a:t>Identify Potential Resources for Programming</a:t>
          </a:r>
        </a:p>
      </dsp:txBody>
      <dsp:txXfrm>
        <a:off x="4876407" y="1791448"/>
        <a:ext cx="1893147" cy="1157213"/>
      </dsp:txXfrm>
    </dsp:sp>
    <dsp:sp modelId="{BCF87EB6-A2C9-6B45-97BA-B93139A33865}">
      <dsp:nvSpPr>
        <dsp:cNvPr id="0" name=""/>
        <dsp:cNvSpPr/>
      </dsp:nvSpPr>
      <dsp:spPr>
        <a:xfrm>
          <a:off x="2186736" y="551932"/>
          <a:ext cx="3636244" cy="3636244"/>
        </a:xfrm>
        <a:custGeom>
          <a:avLst/>
          <a:gdLst/>
          <a:ahLst/>
          <a:cxnLst/>
          <a:rect l="0" t="0" r="0" b="0"/>
          <a:pathLst>
            <a:path>
              <a:moveTo>
                <a:pt x="3428413" y="2662237"/>
              </a:moveTo>
              <a:arcTo wR="1818122" hR="1818122" stAng="1659812" swAng="1296530"/>
            </a:path>
          </a:pathLst>
        </a:custGeom>
        <a:noFill/>
        <a:ln w="9525" cap="flat" cmpd="sng" algn="ctr">
          <a:solidFill>
            <a:schemeClr val="accent2">
              <a:hueOff val="4087126"/>
              <a:satOff val="-3823"/>
              <a:lumOff val="4184"/>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B7010A8-6D1B-D54A-BE48-8C43AA16D928}">
      <dsp:nvSpPr>
        <dsp:cNvPr id="0" name=""/>
        <dsp:cNvSpPr/>
      </dsp:nvSpPr>
      <dsp:spPr>
        <a:xfrm>
          <a:off x="2995683" y="3546968"/>
          <a:ext cx="2018351" cy="1282417"/>
        </a:xfrm>
        <a:prstGeom prst="roundRect">
          <a:avLst/>
        </a:prstGeom>
        <a:solidFill>
          <a:schemeClr val="accent2">
            <a:hueOff val="8174251"/>
            <a:satOff val="-7646"/>
            <a:lumOff val="8367"/>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mn-lt"/>
              <a:cs typeface="Tw Cen MT"/>
            </a:rPr>
            <a:t>Evaluate Resources</a:t>
          </a:r>
        </a:p>
      </dsp:txBody>
      <dsp:txXfrm>
        <a:off x="3058285" y="3609570"/>
        <a:ext cx="1893147" cy="1157213"/>
      </dsp:txXfrm>
    </dsp:sp>
    <dsp:sp modelId="{F7368527-1A59-EA4B-B999-A9F506EE8FB4}">
      <dsp:nvSpPr>
        <dsp:cNvPr id="0" name=""/>
        <dsp:cNvSpPr/>
      </dsp:nvSpPr>
      <dsp:spPr>
        <a:xfrm>
          <a:off x="2186736" y="551932"/>
          <a:ext cx="3636244" cy="3636244"/>
        </a:xfrm>
        <a:custGeom>
          <a:avLst/>
          <a:gdLst/>
          <a:ahLst/>
          <a:cxnLst/>
          <a:rect l="0" t="0" r="0" b="0"/>
          <a:pathLst>
            <a:path>
              <a:moveTo>
                <a:pt x="631863" y="3195931"/>
              </a:moveTo>
              <a:arcTo wR="1818122" hR="1818122" stAng="7843657" swAng="1296530"/>
            </a:path>
          </a:pathLst>
        </a:custGeom>
        <a:noFill/>
        <a:ln w="9525" cap="flat" cmpd="sng" algn="ctr">
          <a:solidFill>
            <a:schemeClr val="accent2">
              <a:hueOff val="8174251"/>
              <a:satOff val="-7646"/>
              <a:lumOff val="8367"/>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C0A23B1-8DF2-3E4F-9624-98C6F8F45DC0}">
      <dsp:nvSpPr>
        <dsp:cNvPr id="0" name=""/>
        <dsp:cNvSpPr/>
      </dsp:nvSpPr>
      <dsp:spPr>
        <a:xfrm>
          <a:off x="1177561" y="1728846"/>
          <a:ext cx="2018351" cy="1282417"/>
        </a:xfrm>
        <a:prstGeom prst="roundRect">
          <a:avLst/>
        </a:prstGeom>
        <a:solidFill>
          <a:schemeClr val="accent2">
            <a:hueOff val="12261376"/>
            <a:satOff val="-11469"/>
            <a:lumOff val="125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mn-lt"/>
              <a:cs typeface="Tw Cen MT"/>
            </a:rPr>
            <a:t>Select &amp; Connect Resources to programming</a:t>
          </a:r>
        </a:p>
      </dsp:txBody>
      <dsp:txXfrm>
        <a:off x="1240163" y="1791448"/>
        <a:ext cx="1893147" cy="1157213"/>
      </dsp:txXfrm>
    </dsp:sp>
    <dsp:sp modelId="{A6440AB3-0743-5243-B996-B6FFF32B5B1A}">
      <dsp:nvSpPr>
        <dsp:cNvPr id="0" name=""/>
        <dsp:cNvSpPr/>
      </dsp:nvSpPr>
      <dsp:spPr>
        <a:xfrm>
          <a:off x="2186736" y="551932"/>
          <a:ext cx="3636244" cy="3636244"/>
        </a:xfrm>
        <a:custGeom>
          <a:avLst/>
          <a:gdLst/>
          <a:ahLst/>
          <a:cxnLst/>
          <a:rect l="0" t="0" r="0" b="0"/>
          <a:pathLst>
            <a:path>
              <a:moveTo>
                <a:pt x="207830" y="974007"/>
              </a:moveTo>
              <a:arcTo wR="1818122" hR="1818122" stAng="12459812" swAng="1296530"/>
            </a:path>
          </a:pathLst>
        </a:custGeom>
        <a:noFill/>
        <a:ln w="9525" cap="flat" cmpd="sng" algn="ctr">
          <a:solidFill>
            <a:schemeClr val="accent2">
              <a:hueOff val="12261376"/>
              <a:satOff val="-11469"/>
              <a:lumOff val="12551"/>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448EF-C144-9F41-98E9-17AF6BAE5F71}">
      <dsp:nvSpPr>
        <dsp:cNvPr id="0" name=""/>
        <dsp:cNvSpPr/>
      </dsp:nvSpPr>
      <dsp:spPr>
        <a:xfrm>
          <a:off x="1155297" y="0"/>
          <a:ext cx="4765590" cy="4765590"/>
        </a:xfrm>
        <a:prstGeom prst="ellipse">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a:t>Blogs</a:t>
          </a:r>
          <a:br>
            <a:rPr lang="en-US" sz="1600" b="1" kern="1200" dirty="0"/>
          </a:br>
          <a:r>
            <a:rPr lang="en-US" sz="1600" b="1" kern="1200" dirty="0"/>
            <a:t>Newsletters Websites</a:t>
          </a:r>
        </a:p>
      </dsp:txBody>
      <dsp:txXfrm>
        <a:off x="2705306" y="238279"/>
        <a:ext cx="1665573" cy="714838"/>
      </dsp:txXfrm>
    </dsp:sp>
    <dsp:sp modelId="{DA0CCE0C-813F-524F-9E01-BCAEC76989D1}">
      <dsp:nvSpPr>
        <dsp:cNvPr id="0" name=""/>
        <dsp:cNvSpPr/>
      </dsp:nvSpPr>
      <dsp:spPr>
        <a:xfrm>
          <a:off x="1639356" y="1191397"/>
          <a:ext cx="3797472" cy="3574192"/>
        </a:xfrm>
        <a:prstGeom prst="ellipse">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a:t/>
          </a:r>
          <a:br>
            <a:rPr lang="en-US" sz="1600" b="1" kern="1200" dirty="0"/>
          </a:br>
          <a:r>
            <a:rPr lang="en-US" sz="1600" b="1" kern="1200" dirty="0"/>
            <a:t/>
          </a:r>
          <a:br>
            <a:rPr lang="en-US" sz="1600" b="1" kern="1200" dirty="0"/>
          </a:br>
          <a:r>
            <a:rPr lang="en-US" sz="1600" b="1" kern="1200" dirty="0"/>
            <a:t>Denominations Curated Websites Religious Organizations</a:t>
          </a:r>
        </a:p>
      </dsp:txBody>
      <dsp:txXfrm>
        <a:off x="2653281" y="1414784"/>
        <a:ext cx="1769622" cy="670161"/>
      </dsp:txXfrm>
    </dsp:sp>
    <dsp:sp modelId="{F2A3EDFF-C0B1-DF40-898E-3D8FEEE9A994}">
      <dsp:nvSpPr>
        <dsp:cNvPr id="0" name=""/>
        <dsp:cNvSpPr/>
      </dsp:nvSpPr>
      <dsp:spPr>
        <a:xfrm>
          <a:off x="2398962" y="2464227"/>
          <a:ext cx="2278261" cy="2241662"/>
        </a:xfrm>
        <a:prstGeom prst="ellipse">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a:t>6-8 “Expert” Resource People</a:t>
          </a:r>
        </a:p>
      </dsp:txBody>
      <dsp:txXfrm>
        <a:off x="2732605" y="3024642"/>
        <a:ext cx="1610974" cy="11208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26B07-0A8F-9D4A-9104-5455A6D896C5}" type="datetimeFigureOut">
              <a:rPr lang="en-US" smtClean="0"/>
              <a:t>2/26/2021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34C76A-A6E2-104A-B8FC-04919D2FFDD0}" type="slidenum">
              <a:rPr lang="en-US" smtClean="0"/>
              <a:t>‹#›</a:t>
            </a:fld>
            <a:endParaRPr lang="en-US" dirty="0"/>
          </a:p>
        </p:txBody>
      </p:sp>
    </p:spTree>
    <p:extLst>
      <p:ext uri="{BB962C8B-B14F-4D97-AF65-F5344CB8AC3E}">
        <p14:creationId xmlns:p14="http://schemas.microsoft.com/office/powerpoint/2010/main" val="306159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2461AC-7B63-B54D-B0BD-136166FC78CF}" type="datetimeFigureOut">
              <a:rPr lang="en-US" smtClean="0"/>
              <a:t>2/26/2021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7FEA4-4BC1-7148-AD7A-DB6F912C66B9}" type="slidenum">
              <a:rPr lang="en-US" smtClean="0"/>
              <a:t>‹#›</a:t>
            </a:fld>
            <a:endParaRPr lang="en-US" dirty="0"/>
          </a:p>
        </p:txBody>
      </p:sp>
    </p:spTree>
    <p:extLst>
      <p:ext uri="{BB962C8B-B14F-4D97-AF65-F5344CB8AC3E}">
        <p14:creationId xmlns:p14="http://schemas.microsoft.com/office/powerpoint/2010/main" val="1486370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3FB36D-5F50-3940-9064-8956A91D054B}"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96F0A66-83A5-3E42-8857-9D80B33E2F05}" type="datetimeFigureOut">
              <a:rPr lang="en-US" smtClean="0"/>
              <a:t>2/26/2021</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A3FB36D-5F50-3940-9064-8956A91D054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Century Gothic"/>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gif"/></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0" y="-12700"/>
            <a:ext cx="9144000" cy="4782185"/>
          </a:xfrm>
          <a:prstGeom prst="rect">
            <a:avLst/>
          </a:prstGeom>
        </p:spPr>
      </p:pic>
      <p:sp>
        <p:nvSpPr>
          <p:cNvPr id="2" name="Title 1"/>
          <p:cNvSpPr>
            <a:spLocks noGrp="1"/>
          </p:cNvSpPr>
          <p:nvPr>
            <p:ph type="ctrTitle"/>
          </p:nvPr>
        </p:nvSpPr>
        <p:spPr>
          <a:xfrm>
            <a:off x="685800" y="4930775"/>
            <a:ext cx="7848600" cy="1419225"/>
          </a:xfrm>
        </p:spPr>
        <p:txBody>
          <a:bodyPr/>
          <a:lstStyle/>
          <a:p>
            <a:pPr algn="ctr"/>
            <a:r>
              <a:rPr lang="en-US" sz="3600" cap="none" dirty="0">
                <a:solidFill>
                  <a:srgbClr val="FFFFFF"/>
                </a:solidFill>
              </a:rPr>
              <a:t/>
            </a:r>
            <a:br>
              <a:rPr lang="en-US" sz="3600" cap="none" dirty="0">
                <a:solidFill>
                  <a:srgbClr val="FFFFFF"/>
                </a:solidFill>
              </a:rPr>
            </a:br>
            <a:r>
              <a:rPr lang="en-US" sz="3600" cap="none" dirty="0">
                <a:solidFill>
                  <a:srgbClr val="FFFFFF"/>
                </a:solidFill>
              </a:rPr>
              <a:t>Workshop #2 </a:t>
            </a:r>
            <a:r>
              <a:rPr lang="mr-IN" sz="3600" cap="none" dirty="0">
                <a:solidFill>
                  <a:srgbClr val="FFFFFF"/>
                </a:solidFill>
              </a:rPr>
              <a:t>–</a:t>
            </a:r>
            <a:r>
              <a:rPr lang="en-US" sz="3600" cap="none" dirty="0">
                <a:solidFill>
                  <a:srgbClr val="FFFFFF"/>
                </a:solidFill>
              </a:rPr>
              <a:t> Part 2</a:t>
            </a:r>
            <a:br>
              <a:rPr lang="en-US" sz="3600" cap="none" dirty="0">
                <a:solidFill>
                  <a:srgbClr val="FFFFFF"/>
                </a:solidFill>
              </a:rPr>
            </a:br>
            <a:r>
              <a:rPr lang="en-US" sz="3600" cap="none" dirty="0">
                <a:solidFill>
                  <a:srgbClr val="FFFFFF"/>
                </a:solidFill>
              </a:rPr>
              <a:t>John Roberto, Vibrant Faith</a:t>
            </a:r>
          </a:p>
        </p:txBody>
      </p:sp>
    </p:spTree>
    <p:extLst>
      <p:ext uri="{BB962C8B-B14F-4D97-AF65-F5344CB8AC3E}">
        <p14:creationId xmlns:p14="http://schemas.microsoft.com/office/powerpoint/2010/main" val="280531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398" y="631488"/>
            <a:ext cx="8767369" cy="5673003"/>
          </a:xfrm>
          <a:prstGeom prst="rect">
            <a:avLst/>
          </a:prstGeom>
          <a:solidFill>
            <a:schemeClr val="bg1"/>
          </a:solidFill>
        </p:spPr>
      </p:pic>
    </p:spTree>
    <p:extLst>
      <p:ext uri="{BB962C8B-B14F-4D97-AF65-F5344CB8AC3E}">
        <p14:creationId xmlns:p14="http://schemas.microsoft.com/office/powerpoint/2010/main" val="4284949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ession 6 - Pathway.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1400" y="0"/>
            <a:ext cx="7099300" cy="6844462"/>
          </a:xfrm>
          <a:prstGeom prst="rect">
            <a:avLst/>
          </a:prstGeom>
        </p:spPr>
      </p:pic>
    </p:spTree>
    <p:extLst>
      <p:ext uri="{BB962C8B-B14F-4D97-AF65-F5344CB8AC3E}">
        <p14:creationId xmlns:p14="http://schemas.microsoft.com/office/powerpoint/2010/main" val="871308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a:bodyPr>
          <a:lstStyle/>
          <a:p>
            <a:pPr algn="ctr"/>
            <a:r>
              <a:rPr lang="en-US" dirty="0">
                <a:solidFill>
                  <a:srgbClr val="FFFFFF"/>
                </a:solidFill>
              </a:rPr>
              <a:t>Diverse Spiritual-Religious Needs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5482087"/>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7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a:solidFill>
                  <a:srgbClr val="FFFFFF"/>
                </a:solidFill>
              </a:rPr>
              <a:t>Personalized Pathways of Faith Growth</a:t>
            </a:r>
          </a:p>
        </p:txBody>
      </p:sp>
      <p:graphicFrame>
        <p:nvGraphicFramePr>
          <p:cNvPr id="3" name="Diagram 2"/>
          <p:cNvGraphicFramePr/>
          <p:nvPr>
            <p:extLst>
              <p:ext uri="{D42A27DB-BD31-4B8C-83A1-F6EECF244321}">
                <p14:modId xmlns:p14="http://schemas.microsoft.com/office/powerpoint/2010/main" val="119442041"/>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1088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723" y="370567"/>
            <a:ext cx="8616106" cy="1094934"/>
          </a:xfrm>
        </p:spPr>
        <p:txBody>
          <a:bodyPr>
            <a:normAutofit fontScale="90000"/>
          </a:bodyPr>
          <a:lstStyle/>
          <a:p>
            <a:pPr algn="ctr"/>
            <a:r>
              <a:rPr lang="en-US" dirty="0">
                <a:solidFill>
                  <a:schemeClr val="bg1"/>
                </a:solidFill>
              </a:rPr>
              <a:t>Personalized Pathways of Faith Growth</a:t>
            </a:r>
          </a:p>
        </p:txBody>
      </p:sp>
      <p:graphicFrame>
        <p:nvGraphicFramePr>
          <p:cNvPr id="3" name="Diagram 2"/>
          <p:cNvGraphicFramePr/>
          <p:nvPr>
            <p:extLst>
              <p:ext uri="{D42A27DB-BD31-4B8C-83A1-F6EECF244321}">
                <p14:modId xmlns:p14="http://schemas.microsoft.com/office/powerpoint/2010/main" val="3450813877"/>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12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133"/>
            <a:ext cx="8229600" cy="990600"/>
          </a:xfrm>
        </p:spPr>
        <p:txBody>
          <a:bodyPr>
            <a:normAutofit/>
          </a:bodyPr>
          <a:lstStyle/>
          <a:p>
            <a:pPr algn="ctr"/>
            <a:r>
              <a:rPr lang="en-US" dirty="0"/>
              <a:t>Designing a Pathways Model</a:t>
            </a:r>
          </a:p>
        </p:txBody>
      </p:sp>
      <p:sp>
        <p:nvSpPr>
          <p:cNvPr id="3" name="Content Placeholder 2"/>
          <p:cNvSpPr>
            <a:spLocks noGrp="1"/>
          </p:cNvSpPr>
          <p:nvPr>
            <p:ph idx="1"/>
          </p:nvPr>
        </p:nvSpPr>
        <p:spPr>
          <a:xfrm>
            <a:off x="457200" y="1541490"/>
            <a:ext cx="8229600" cy="5069546"/>
          </a:xfrm>
        </p:spPr>
        <p:txBody>
          <a:bodyPr>
            <a:noAutofit/>
          </a:bodyPr>
          <a:lstStyle/>
          <a:p>
            <a:pPr marL="457200" lvl="0" indent="-457200">
              <a:spcBef>
                <a:spcPts val="0"/>
              </a:spcBef>
              <a:buFont typeface="+mj-lt"/>
              <a:buAutoNum type="arabicPeriod"/>
            </a:pPr>
            <a:r>
              <a:rPr lang="en-US" dirty="0"/>
              <a:t>Identify a target audience(s)</a:t>
            </a:r>
          </a:p>
          <a:p>
            <a:pPr marL="457200" lvl="0" indent="-457200">
              <a:spcBef>
                <a:spcPts val="0"/>
              </a:spcBef>
              <a:buFont typeface="+mj-lt"/>
              <a:buAutoNum type="arabicPeriod"/>
            </a:pPr>
            <a:r>
              <a:rPr lang="en-US" dirty="0"/>
              <a:t>Describe their life stage &amp; religious-spiritual characteristics.</a:t>
            </a:r>
          </a:p>
          <a:p>
            <a:pPr marL="457200" lvl="0" indent="-457200">
              <a:spcBef>
                <a:spcPts val="0"/>
              </a:spcBef>
              <a:buFont typeface="+mj-lt"/>
              <a:buAutoNum type="arabicPeriod"/>
            </a:pPr>
            <a:r>
              <a:rPr lang="en-US" dirty="0"/>
              <a:t>Identify how/where you will use the Pathways model</a:t>
            </a:r>
          </a:p>
          <a:p>
            <a:pPr lvl="2">
              <a:spcBef>
                <a:spcPts val="0"/>
              </a:spcBef>
            </a:pPr>
            <a:r>
              <a:rPr lang="en-US" sz="2400" dirty="0"/>
              <a:t>Sacraments/milestones</a:t>
            </a:r>
          </a:p>
          <a:p>
            <a:pPr lvl="2">
              <a:spcBef>
                <a:spcPts val="0"/>
              </a:spcBef>
            </a:pPr>
            <a:r>
              <a:rPr lang="en-US" sz="2400" dirty="0"/>
              <a:t>RCIA, evangelization, and new member processes </a:t>
            </a:r>
          </a:p>
          <a:p>
            <a:pPr lvl="2">
              <a:spcBef>
                <a:spcPts val="0"/>
              </a:spcBef>
            </a:pPr>
            <a:r>
              <a:rPr lang="en-US" sz="2400" dirty="0"/>
              <a:t>Gathered faith formation programming &amp; meetings</a:t>
            </a:r>
          </a:p>
          <a:p>
            <a:pPr lvl="2">
              <a:spcBef>
                <a:spcPts val="0"/>
              </a:spcBef>
            </a:pPr>
            <a:r>
              <a:rPr lang="en-US" sz="2400" dirty="0"/>
              <a:t>Small groups: affinity groups, interest groups, Bible study groups</a:t>
            </a:r>
          </a:p>
          <a:p>
            <a:pPr lvl="2">
              <a:spcBef>
                <a:spcPts val="0"/>
              </a:spcBef>
            </a:pPr>
            <a:r>
              <a:rPr lang="en-US" sz="2400" dirty="0"/>
              <a:t>On-ramps where people might start the discipleship journey</a:t>
            </a:r>
          </a:p>
          <a:p>
            <a:pPr marL="457200" lvl="0" indent="-457200">
              <a:spcBef>
                <a:spcPts val="0"/>
              </a:spcBef>
              <a:buFont typeface="+mj-lt"/>
              <a:buAutoNum type="arabicPeriod"/>
            </a:pPr>
            <a:r>
              <a:rPr lang="en-US" dirty="0"/>
              <a:t>Develop the characteristics of faith growth for the Pathways</a:t>
            </a:r>
          </a:p>
          <a:p>
            <a:pPr marL="457200" lvl="0" indent="-457200">
              <a:spcBef>
                <a:spcPts val="0"/>
              </a:spcBef>
              <a:buFont typeface="+mj-lt"/>
              <a:buAutoNum type="arabicPeriod"/>
            </a:pPr>
            <a:r>
              <a:rPr lang="en-US" dirty="0"/>
              <a:t>Develop a ‘discernment continuum” that gives people a way to reflect on their current growth</a:t>
            </a:r>
          </a:p>
        </p:txBody>
      </p:sp>
    </p:spTree>
    <p:extLst>
      <p:ext uri="{BB962C8B-B14F-4D97-AF65-F5344CB8AC3E}">
        <p14:creationId xmlns:p14="http://schemas.microsoft.com/office/powerpoint/2010/main" val="149168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279"/>
            <a:ext cx="8229600" cy="1328039"/>
          </a:xfrm>
        </p:spPr>
        <p:txBody>
          <a:bodyPr>
            <a:normAutofit/>
          </a:bodyPr>
          <a:lstStyle/>
          <a:p>
            <a:pPr algn="ctr"/>
            <a:r>
              <a:rPr lang="en-US" dirty="0"/>
              <a:t>Designing Steps 1 &amp; 2</a:t>
            </a:r>
            <a:br>
              <a:rPr lang="en-US" dirty="0"/>
            </a:br>
            <a:r>
              <a:rPr lang="en-US" dirty="0"/>
              <a:t>Target Audience &amp; Description</a:t>
            </a:r>
          </a:p>
        </p:txBody>
      </p:sp>
      <p:sp>
        <p:nvSpPr>
          <p:cNvPr id="3" name="Content Placeholder 2"/>
          <p:cNvSpPr>
            <a:spLocks noGrp="1"/>
          </p:cNvSpPr>
          <p:nvPr>
            <p:ph sz="half" idx="1"/>
          </p:nvPr>
        </p:nvSpPr>
        <p:spPr>
          <a:xfrm>
            <a:off x="3070087" y="1861439"/>
            <a:ext cx="5699539" cy="4808821"/>
          </a:xfrm>
        </p:spPr>
        <p:txBody>
          <a:bodyPr>
            <a:normAutofit fontScale="77500" lnSpcReduction="20000"/>
          </a:bodyPr>
          <a:lstStyle/>
          <a:p>
            <a:pPr marL="0" indent="0" algn="ctr">
              <a:spcBef>
                <a:spcPts val="0"/>
              </a:spcBef>
              <a:buSzPct val="100000"/>
              <a:buNone/>
            </a:pPr>
            <a:r>
              <a:rPr lang="en-US" b="1" dirty="0"/>
              <a:t>Sample Themes – Mature Adults </a:t>
            </a:r>
          </a:p>
          <a:p>
            <a:pPr marL="457200" indent="-457200">
              <a:spcBef>
                <a:spcPts val="0"/>
              </a:spcBef>
              <a:buSzPct val="100000"/>
              <a:buFont typeface="+mj-lt"/>
              <a:buAutoNum type="arabicPeriod"/>
            </a:pPr>
            <a:r>
              <a:rPr lang="en-US" dirty="0"/>
              <a:t>Dealing with retirement</a:t>
            </a:r>
          </a:p>
          <a:p>
            <a:pPr marL="457200" indent="-457200">
              <a:spcBef>
                <a:spcPts val="0"/>
              </a:spcBef>
              <a:buSzPct val="100000"/>
              <a:buFont typeface="+mj-lt"/>
              <a:buAutoNum type="arabicPeriod"/>
            </a:pPr>
            <a:r>
              <a:rPr lang="en-US" dirty="0"/>
              <a:t>Making life plans, finances, health </a:t>
            </a:r>
          </a:p>
          <a:p>
            <a:pPr marL="457200" indent="-457200">
              <a:spcBef>
                <a:spcPts val="0"/>
              </a:spcBef>
              <a:buSzPct val="100000"/>
              <a:buFont typeface="+mj-lt"/>
              <a:buAutoNum type="arabicPeriod"/>
            </a:pPr>
            <a:r>
              <a:rPr lang="en-US" dirty="0"/>
              <a:t>Becoming a grandparent</a:t>
            </a:r>
          </a:p>
          <a:p>
            <a:pPr marL="457200" indent="-457200">
              <a:spcBef>
                <a:spcPts val="0"/>
              </a:spcBef>
              <a:buSzPct val="100000"/>
              <a:buFont typeface="+mj-lt"/>
              <a:buAutoNum type="arabicPeriod"/>
            </a:pPr>
            <a:r>
              <a:rPr lang="en-US" dirty="0"/>
              <a:t>Making a difference in the community and world</a:t>
            </a:r>
          </a:p>
          <a:p>
            <a:pPr marL="457200" indent="-457200">
              <a:spcBef>
                <a:spcPts val="0"/>
              </a:spcBef>
              <a:buSzPct val="100000"/>
              <a:buFont typeface="+mj-lt"/>
              <a:buAutoNum type="arabicPeriod"/>
            </a:pPr>
            <a:r>
              <a:rPr lang="en-US" dirty="0"/>
              <a:t>Incorporating family changes and transitions</a:t>
            </a:r>
          </a:p>
          <a:p>
            <a:pPr marL="457200" indent="-457200">
              <a:spcBef>
                <a:spcPts val="0"/>
              </a:spcBef>
              <a:buSzPct val="100000"/>
              <a:buFont typeface="+mj-lt"/>
              <a:buAutoNum type="arabicPeriod"/>
            </a:pPr>
            <a:r>
              <a:rPr lang="en-US" dirty="0"/>
              <a:t>New ways of living and relating as a married couple</a:t>
            </a:r>
          </a:p>
          <a:p>
            <a:pPr marL="457200" indent="-457200">
              <a:spcBef>
                <a:spcPts val="0"/>
              </a:spcBef>
              <a:buSzPct val="100000"/>
              <a:buFont typeface="+mj-lt"/>
              <a:buAutoNum type="arabicPeriod"/>
            </a:pPr>
            <a:r>
              <a:rPr lang="en-US" dirty="0"/>
              <a:t>Caring for aging parents</a:t>
            </a:r>
          </a:p>
          <a:p>
            <a:pPr marL="457200" indent="-457200">
              <a:spcBef>
                <a:spcPts val="0"/>
              </a:spcBef>
              <a:buSzPct val="100000"/>
              <a:buFont typeface="+mj-lt"/>
              <a:buAutoNum type="arabicPeriod"/>
            </a:pPr>
            <a:r>
              <a:rPr lang="en-US" dirty="0"/>
              <a:t>Taking time to read the Bible and learn more about my faith </a:t>
            </a:r>
          </a:p>
          <a:p>
            <a:pPr marL="457200" indent="-457200">
              <a:spcBef>
                <a:spcPts val="0"/>
              </a:spcBef>
              <a:buSzPct val="100000"/>
              <a:buFont typeface="+mj-lt"/>
              <a:buAutoNum type="arabicPeriod"/>
            </a:pPr>
            <a:r>
              <a:rPr lang="en-US" dirty="0"/>
              <a:t>Growing spiritually and exploring spirituality for the 2</a:t>
            </a:r>
            <a:r>
              <a:rPr lang="en-US" baseline="30000" dirty="0"/>
              <a:t>nd</a:t>
            </a:r>
            <a:r>
              <a:rPr lang="en-US" dirty="0"/>
              <a:t> half of life</a:t>
            </a:r>
          </a:p>
          <a:p>
            <a:pPr marL="457200" indent="-457200">
              <a:spcBef>
                <a:spcPts val="0"/>
              </a:spcBef>
              <a:buSzPct val="100000"/>
              <a:buFont typeface="+mj-lt"/>
              <a:buAutoNum type="arabicPeriod"/>
            </a:pPr>
            <a:r>
              <a:rPr lang="en-US" dirty="0"/>
              <a:t>Connecting with people my age; talking about things that matter to us</a:t>
            </a:r>
          </a:p>
          <a:p>
            <a:pPr marL="457200" indent="-457200">
              <a:spcBef>
                <a:spcPts val="0"/>
              </a:spcBef>
              <a:buSzPct val="100000"/>
              <a:buFont typeface="+mj-lt"/>
              <a:buAutoNum type="arabicPeriod"/>
            </a:pPr>
            <a:r>
              <a:rPr lang="en-US" dirty="0"/>
              <a:t>Dealing with loss</a:t>
            </a:r>
          </a:p>
        </p:txBody>
      </p:sp>
      <p:sp>
        <p:nvSpPr>
          <p:cNvPr id="5" name="TextBox 4"/>
          <p:cNvSpPr txBox="1"/>
          <p:nvPr/>
        </p:nvSpPr>
        <p:spPr>
          <a:xfrm>
            <a:off x="457200" y="1946415"/>
            <a:ext cx="2330174" cy="1938992"/>
          </a:xfrm>
          <a:prstGeom prst="rect">
            <a:avLst/>
          </a:prstGeom>
          <a:noFill/>
        </p:spPr>
        <p:txBody>
          <a:bodyPr wrap="square" rtlCol="0">
            <a:spAutoFit/>
          </a:bodyPr>
          <a:lstStyle/>
          <a:p>
            <a:pPr marL="457200" indent="-457200">
              <a:buClr>
                <a:schemeClr val="accent1"/>
              </a:buClr>
              <a:buFont typeface="Arial"/>
              <a:buChar char="•"/>
            </a:pPr>
            <a:r>
              <a:rPr lang="en-US" sz="2400" dirty="0"/>
              <a:t>Surveys</a:t>
            </a:r>
          </a:p>
          <a:p>
            <a:pPr marL="457200" indent="-457200">
              <a:buClr>
                <a:schemeClr val="accent1"/>
              </a:buClr>
              <a:buFont typeface="Arial"/>
              <a:buChar char="•"/>
            </a:pPr>
            <a:r>
              <a:rPr lang="en-US" sz="2400" dirty="0"/>
              <a:t>Focus Groups</a:t>
            </a:r>
          </a:p>
          <a:p>
            <a:pPr marL="457200" indent="-457200">
              <a:buClr>
                <a:schemeClr val="accent1"/>
              </a:buClr>
              <a:buFont typeface="Arial"/>
              <a:buChar char="•"/>
            </a:pPr>
            <a:r>
              <a:rPr lang="en-US" sz="2400" dirty="0"/>
              <a:t>Interviews</a:t>
            </a:r>
          </a:p>
          <a:p>
            <a:pPr marL="457200" indent="-457200">
              <a:buClr>
                <a:schemeClr val="accent1"/>
              </a:buClr>
              <a:buFont typeface="Arial"/>
              <a:buChar char="•"/>
            </a:pPr>
            <a:r>
              <a:rPr lang="en-US" sz="2400" dirty="0"/>
              <a:t>Research Reviews </a:t>
            </a:r>
          </a:p>
        </p:txBody>
      </p:sp>
    </p:spTree>
    <p:extLst>
      <p:ext uri="{BB962C8B-B14F-4D97-AF65-F5344CB8AC3E}">
        <p14:creationId xmlns:p14="http://schemas.microsoft.com/office/powerpoint/2010/main" val="233283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Designing Step 3 - How &amp; Where</a:t>
            </a:r>
          </a:p>
        </p:txBody>
      </p:sp>
      <p:sp>
        <p:nvSpPr>
          <p:cNvPr id="3" name="Content Placeholder 2"/>
          <p:cNvSpPr>
            <a:spLocks noGrp="1"/>
          </p:cNvSpPr>
          <p:nvPr>
            <p:ph idx="1"/>
          </p:nvPr>
        </p:nvSpPr>
        <p:spPr/>
        <p:txBody>
          <a:bodyPr>
            <a:normAutofit lnSpcReduction="10000"/>
          </a:bodyPr>
          <a:lstStyle/>
          <a:p>
            <a:pPr marL="0" lvl="0" indent="0">
              <a:spcBef>
                <a:spcPts val="0"/>
              </a:spcBef>
              <a:buNone/>
            </a:pPr>
            <a:r>
              <a:rPr lang="en-US" sz="2800" dirty="0"/>
              <a:t>Identify how/where you will use the Pathways model</a:t>
            </a:r>
          </a:p>
          <a:p>
            <a:pPr marL="457200" lvl="0" indent="-457200">
              <a:buFont typeface="+mj-lt"/>
              <a:buAutoNum type="arabicPeriod"/>
            </a:pPr>
            <a:r>
              <a:rPr lang="en-US" sz="2800" dirty="0"/>
              <a:t>Sacraments/milestones: Marriage, Baptism, First Communion, Confirmation, beginning church faith formation, etc. </a:t>
            </a:r>
          </a:p>
          <a:p>
            <a:pPr marL="457200" lvl="0" indent="-457200">
              <a:buFont typeface="+mj-lt"/>
              <a:buAutoNum type="arabicPeriod"/>
            </a:pPr>
            <a:r>
              <a:rPr lang="en-US" sz="2800" dirty="0"/>
              <a:t>RCIA, evangelization, and new member processes </a:t>
            </a:r>
          </a:p>
          <a:p>
            <a:pPr marL="457200" lvl="0" indent="-457200">
              <a:buFont typeface="+mj-lt"/>
              <a:buAutoNum type="arabicPeriod"/>
            </a:pPr>
            <a:r>
              <a:rPr lang="en-US" sz="2800" dirty="0"/>
              <a:t>Gathered faith formation events and programming</a:t>
            </a:r>
          </a:p>
          <a:p>
            <a:pPr marL="457200" lvl="0" indent="-457200">
              <a:buFont typeface="+mj-lt"/>
              <a:buAutoNum type="arabicPeriod"/>
            </a:pPr>
            <a:r>
              <a:rPr lang="en-US" sz="2800" dirty="0"/>
              <a:t>Parenting meetings </a:t>
            </a:r>
          </a:p>
          <a:p>
            <a:pPr marL="457200" lvl="0" indent="-457200">
              <a:buFont typeface="+mj-lt"/>
              <a:buAutoNum type="arabicPeriod"/>
            </a:pPr>
            <a:r>
              <a:rPr lang="en-US" sz="2800" dirty="0"/>
              <a:t>Small groups: affinity groups, interest groups, Bible study groups,  </a:t>
            </a:r>
          </a:p>
          <a:p>
            <a:pPr marL="457200" lvl="0" indent="-457200">
              <a:buFont typeface="+mj-lt"/>
              <a:buAutoNum type="arabicPeriod"/>
            </a:pPr>
            <a:r>
              <a:rPr lang="en-US" sz="2800" dirty="0"/>
              <a:t>On-ramps where people in your church might start the discipleship journey</a:t>
            </a:r>
          </a:p>
        </p:txBody>
      </p:sp>
    </p:spTree>
    <p:extLst>
      <p:ext uri="{BB962C8B-B14F-4D97-AF65-F5344CB8AC3E}">
        <p14:creationId xmlns:p14="http://schemas.microsoft.com/office/powerpoint/2010/main" val="56483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Designing Step 4 </a:t>
            </a:r>
            <a:r>
              <a:rPr lang="mr-IN" dirty="0"/>
              <a:t>–</a:t>
            </a:r>
            <a:r>
              <a:rPr lang="en-US" dirty="0"/>
              <a:t> Characteristics</a:t>
            </a:r>
          </a:p>
        </p:txBody>
      </p:sp>
      <p:sp>
        <p:nvSpPr>
          <p:cNvPr id="3" name="Content Placeholder 2"/>
          <p:cNvSpPr>
            <a:spLocks noGrp="1"/>
          </p:cNvSpPr>
          <p:nvPr>
            <p:ph idx="1"/>
          </p:nvPr>
        </p:nvSpPr>
        <p:spPr/>
        <p:txBody>
          <a:bodyPr>
            <a:normAutofit/>
          </a:bodyPr>
          <a:lstStyle/>
          <a:p>
            <a:pPr marL="0" lvl="0" indent="0">
              <a:buNone/>
            </a:pPr>
            <a:r>
              <a:rPr lang="en-US" dirty="0"/>
              <a:t>Develop the characteristics of faith growth you want to use in your Pathways model. For example:</a:t>
            </a:r>
          </a:p>
          <a:p>
            <a:pPr marL="514350" lvl="0" indent="-514350">
              <a:buFont typeface="+mj-lt"/>
              <a:buAutoNum type="arabicPeriod"/>
            </a:pPr>
            <a:r>
              <a:rPr lang="en-US" dirty="0"/>
              <a:t>Option 1. Use characteristics of faith growth specific to the life stage (such as family faith practices) or the content of the event (such as preparing for confirmation) </a:t>
            </a:r>
          </a:p>
          <a:p>
            <a:pPr marL="514350" lvl="0" indent="-514350">
              <a:buFont typeface="+mj-lt"/>
              <a:buAutoNum type="arabicPeriod"/>
            </a:pPr>
            <a:r>
              <a:rPr lang="en-US" dirty="0"/>
              <a:t>Option 2. Use characteristics of maturing faith </a:t>
            </a:r>
          </a:p>
        </p:txBody>
      </p:sp>
    </p:spTree>
    <p:extLst>
      <p:ext uri="{BB962C8B-B14F-4D97-AF65-F5344CB8AC3E}">
        <p14:creationId xmlns:p14="http://schemas.microsoft.com/office/powerpoint/2010/main" val="1664747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Key Characteristics of Maturing Faith</a:t>
            </a:r>
          </a:p>
        </p:txBody>
      </p:sp>
      <p:sp>
        <p:nvSpPr>
          <p:cNvPr id="4" name="Content Placeholder 3"/>
          <p:cNvSpPr>
            <a:spLocks noGrp="1"/>
          </p:cNvSpPr>
          <p:nvPr>
            <p:ph idx="1"/>
          </p:nvPr>
        </p:nvSpPr>
        <p:spPr/>
        <p:txBody>
          <a:bodyPr/>
          <a:lstStyle/>
          <a:p>
            <a:pPr marL="457200" lvl="0" indent="-457200">
              <a:buFont typeface="Wingdings" charset="2"/>
              <a:buChar char=""/>
            </a:pPr>
            <a:r>
              <a:rPr lang="en-US" dirty="0"/>
              <a:t>Relationships with Jesus Christ</a:t>
            </a:r>
          </a:p>
          <a:p>
            <a:pPr marL="457200" lvl="0" indent="-457200">
              <a:buFont typeface="Wingdings" charset="2"/>
              <a:buChar char=""/>
            </a:pPr>
            <a:r>
              <a:rPr lang="en-US" dirty="0"/>
              <a:t>Living the Christian way of life - discipleship</a:t>
            </a:r>
          </a:p>
          <a:p>
            <a:pPr marL="457200" lvl="0" indent="-457200">
              <a:buFont typeface="Wingdings" charset="2"/>
              <a:buChar char=""/>
            </a:pPr>
            <a:r>
              <a:rPr lang="en-US" dirty="0"/>
              <a:t>Living with moral integrity</a:t>
            </a:r>
          </a:p>
          <a:p>
            <a:pPr marL="457200" lvl="0" indent="-457200">
              <a:buFont typeface="Wingdings" charset="2"/>
              <a:buChar char=""/>
            </a:pPr>
            <a:r>
              <a:rPr lang="en-US" dirty="0"/>
              <a:t>Learning and articulating the teachings of the Christian tradition</a:t>
            </a:r>
          </a:p>
          <a:p>
            <a:pPr marL="457200" lvl="0" indent="-457200">
              <a:buFont typeface="Wingdings" charset="2"/>
              <a:buChar char=""/>
            </a:pPr>
            <a:r>
              <a:rPr lang="en-US" dirty="0"/>
              <a:t>Praying and seeking spiritual growth</a:t>
            </a:r>
          </a:p>
          <a:p>
            <a:pPr marL="457200" lvl="0" indent="-457200">
              <a:buFont typeface="Wingdings" charset="2"/>
              <a:buChar char=""/>
            </a:pPr>
            <a:r>
              <a:rPr lang="en-US" dirty="0"/>
              <a:t>Studying and reading the Bible</a:t>
            </a:r>
          </a:p>
          <a:p>
            <a:pPr marL="457200" lvl="0" indent="-457200">
              <a:buFont typeface="Wingdings" charset="2"/>
              <a:buChar char=""/>
            </a:pPr>
            <a:r>
              <a:rPr lang="en-US" dirty="0"/>
              <a:t>Engaging in service and mission to the world</a:t>
            </a:r>
          </a:p>
          <a:p>
            <a:pPr marL="457200" lvl="0" indent="-457200">
              <a:buFont typeface="Wingdings" charset="2"/>
              <a:buChar char=""/>
            </a:pPr>
            <a:r>
              <a:rPr lang="en-US" dirty="0"/>
              <a:t>Worshipping with the community</a:t>
            </a:r>
          </a:p>
          <a:p>
            <a:endParaRPr lang="en-US" dirty="0"/>
          </a:p>
        </p:txBody>
      </p:sp>
    </p:spTree>
    <p:extLst>
      <p:ext uri="{BB962C8B-B14F-4D97-AF65-F5344CB8AC3E}">
        <p14:creationId xmlns:p14="http://schemas.microsoft.com/office/powerpoint/2010/main" val="291247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Personalizing Faith Formation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276" y="2055751"/>
            <a:ext cx="8583739" cy="4291870"/>
          </a:xfrm>
          <a:prstGeom prst="rect">
            <a:avLst/>
          </a:prstGeom>
        </p:spPr>
      </p:pic>
    </p:spTree>
    <p:extLst>
      <p:ext uri="{BB962C8B-B14F-4D97-AF65-F5344CB8AC3E}">
        <p14:creationId xmlns:p14="http://schemas.microsoft.com/office/powerpoint/2010/main" val="3108452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dult Faith Growth Pathway.pdf"/>
          <p:cNvPicPr>
            <a:picLocks noChangeAspect="1"/>
          </p:cNvPicPr>
          <p:nvPr/>
        </p:nvPicPr>
        <p:blipFill rotWithShape="1">
          <a:blip r:embed="rId2" cstate="email">
            <a:extLst>
              <a:ext uri="{28A0092B-C50C-407E-A947-70E740481C1C}">
                <a14:useLocalDpi xmlns:a14="http://schemas.microsoft.com/office/drawing/2010/main"/>
              </a:ext>
            </a:extLst>
          </a:blip>
          <a:srcRect t="3957" b="7716"/>
          <a:stretch/>
        </p:blipFill>
        <p:spPr>
          <a:xfrm>
            <a:off x="1798294" y="184544"/>
            <a:ext cx="5648251" cy="6456196"/>
          </a:xfrm>
          <a:prstGeom prst="rect">
            <a:avLst/>
          </a:prstGeom>
          <a:solidFill>
            <a:schemeClr val="bg1"/>
          </a:solidFill>
        </p:spPr>
      </p:pic>
    </p:spTree>
    <p:extLst>
      <p:ext uri="{BB962C8B-B14F-4D97-AF65-F5344CB8AC3E}">
        <p14:creationId xmlns:p14="http://schemas.microsoft.com/office/powerpoint/2010/main" val="56172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Designing Step 5 </a:t>
            </a:r>
            <a:r>
              <a:rPr lang="mr-IN" dirty="0"/>
              <a:t>–</a:t>
            </a:r>
            <a:r>
              <a:rPr lang="en-US" dirty="0"/>
              <a:t> Discernment</a:t>
            </a:r>
          </a:p>
        </p:txBody>
      </p:sp>
      <p:sp>
        <p:nvSpPr>
          <p:cNvPr id="3" name="Content Placeholder 2"/>
          <p:cNvSpPr>
            <a:spLocks noGrp="1"/>
          </p:cNvSpPr>
          <p:nvPr>
            <p:ph idx="1"/>
          </p:nvPr>
        </p:nvSpPr>
        <p:spPr/>
        <p:txBody>
          <a:bodyPr>
            <a:normAutofit/>
          </a:bodyPr>
          <a:lstStyle/>
          <a:p>
            <a:pPr marL="0" lvl="0" indent="0">
              <a:spcBef>
                <a:spcPts val="0"/>
              </a:spcBef>
              <a:buNone/>
            </a:pPr>
            <a:r>
              <a:rPr lang="en-US" sz="2600" dirty="0"/>
              <a:t>Develop a ‘discernment continuum” that gives people a way to reflect on their current growth</a:t>
            </a:r>
          </a:p>
          <a:p>
            <a:pPr marL="0" lvl="0" indent="0">
              <a:spcBef>
                <a:spcPts val="0"/>
              </a:spcBef>
              <a:buNone/>
            </a:pPr>
            <a:endParaRPr lang="en-US" sz="2600" dirty="0"/>
          </a:p>
          <a:p>
            <a:pPr marL="0" lvl="0" indent="0">
              <a:spcBef>
                <a:spcPts val="0"/>
              </a:spcBef>
              <a:buNone/>
            </a:pPr>
            <a:r>
              <a:rPr lang="en-US" sz="2600" dirty="0"/>
              <a:t>Inquiring--Getting Started--Making Progress--Going Deeper</a:t>
            </a:r>
          </a:p>
          <a:p>
            <a:pPr marL="0" lvl="0" indent="0">
              <a:spcBef>
                <a:spcPts val="0"/>
              </a:spcBef>
              <a:buNone/>
            </a:pPr>
            <a:endParaRPr lang="en-US" sz="2600" dirty="0"/>
          </a:p>
          <a:p>
            <a:pPr marL="0" indent="0">
              <a:buNone/>
            </a:pPr>
            <a:r>
              <a:rPr lang="en-US" sz="2600" dirty="0"/>
              <a:t>“How true each statement is for you?”</a:t>
            </a:r>
          </a:p>
          <a:p>
            <a:pPr marL="274320" lvl="1" indent="0">
              <a:buNone/>
            </a:pPr>
            <a:r>
              <a:rPr lang="en-US" sz="2600" dirty="0"/>
              <a:t>1 = Rarely true of me</a:t>
            </a:r>
          </a:p>
          <a:p>
            <a:pPr marL="274320" lvl="1" indent="0">
              <a:buNone/>
            </a:pPr>
            <a:r>
              <a:rPr lang="en-US" sz="2600" dirty="0"/>
              <a:t>2 = Sometimes true of me, </a:t>
            </a:r>
            <a:br>
              <a:rPr lang="en-US" sz="2600" dirty="0"/>
            </a:br>
            <a:r>
              <a:rPr lang="en-US" sz="2600" dirty="0"/>
              <a:t>3 = Occasionally true of me</a:t>
            </a:r>
          </a:p>
          <a:p>
            <a:pPr marL="274320" lvl="1" indent="0">
              <a:buNone/>
            </a:pPr>
            <a:r>
              <a:rPr lang="en-US" sz="2600" dirty="0"/>
              <a:t>4 = Almost always true of me</a:t>
            </a:r>
          </a:p>
          <a:p>
            <a:pPr marL="274320" lvl="1" indent="0">
              <a:buNone/>
            </a:pPr>
            <a:r>
              <a:rPr lang="en-US" sz="2600" dirty="0"/>
              <a:t>5 = Always true of me.</a:t>
            </a:r>
          </a:p>
          <a:p>
            <a:pPr marL="0" lvl="0" indent="0">
              <a:spcBef>
                <a:spcPts val="0"/>
              </a:spcBef>
              <a:buNone/>
            </a:pPr>
            <a:endParaRPr lang="en-US" sz="2600" dirty="0"/>
          </a:p>
        </p:txBody>
      </p:sp>
    </p:spTree>
    <p:extLst>
      <p:ext uri="{BB962C8B-B14F-4D97-AF65-F5344CB8AC3E}">
        <p14:creationId xmlns:p14="http://schemas.microsoft.com/office/powerpoint/2010/main" val="1955560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4281"/>
            <a:ext cx="8229600" cy="1478475"/>
          </a:xfrm>
        </p:spPr>
        <p:txBody>
          <a:bodyPr>
            <a:normAutofit/>
          </a:bodyPr>
          <a:lstStyle/>
          <a:p>
            <a:pPr algn="ctr"/>
            <a:r>
              <a:rPr lang="en-US" dirty="0">
                <a:solidFill>
                  <a:srgbClr val="FFFFFF"/>
                </a:solidFill>
              </a:rPr>
              <a:t>Approach #2. </a:t>
            </a:r>
            <a:br>
              <a:rPr lang="en-US" dirty="0">
                <a:solidFill>
                  <a:srgbClr val="FFFFFF"/>
                </a:solidFill>
              </a:rPr>
            </a:br>
            <a:r>
              <a:rPr lang="en-US" dirty="0">
                <a:solidFill>
                  <a:srgbClr val="FFFFFF"/>
                </a:solidFill>
              </a:rPr>
              <a:t>Personalize the Offerings</a:t>
            </a:r>
          </a:p>
        </p:txBody>
      </p:sp>
      <p:pic>
        <p:nvPicPr>
          <p:cNvPr id="4" name="Picture 3" descr="Screen Shot 2016-08-21 at 3.17.4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115" y="2011875"/>
            <a:ext cx="8879409" cy="4688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5718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422"/>
            <a:ext cx="8229600" cy="990600"/>
          </a:xfrm>
        </p:spPr>
        <p:txBody>
          <a:bodyPr>
            <a:normAutofit fontScale="90000"/>
          </a:bodyPr>
          <a:lstStyle/>
          <a:p>
            <a:pPr algn="ctr"/>
            <a:r>
              <a:rPr lang="en-US" dirty="0"/>
              <a:t>Personalize the Offerings</a:t>
            </a:r>
            <a:br>
              <a:rPr lang="en-US" dirty="0"/>
            </a:br>
            <a:r>
              <a:rPr lang="en-US" sz="3100" i="1" dirty="0"/>
              <a:t>Playlists Tailored to Different Faith Needs</a:t>
            </a:r>
            <a:endParaRPr lang="en-US" dirty="0"/>
          </a:p>
        </p:txBody>
      </p:sp>
      <p:sp>
        <p:nvSpPr>
          <p:cNvPr id="3" name="Content Placeholder 2"/>
          <p:cNvSpPr>
            <a:spLocks noGrp="1"/>
          </p:cNvSpPr>
          <p:nvPr>
            <p:ph sz="half" idx="1"/>
          </p:nvPr>
        </p:nvSpPr>
        <p:spPr>
          <a:xfrm>
            <a:off x="325651" y="1650045"/>
            <a:ext cx="4170149" cy="4904445"/>
          </a:xfrm>
        </p:spPr>
        <p:txBody>
          <a:bodyPr>
            <a:normAutofit fontScale="77500" lnSpcReduction="20000"/>
          </a:bodyPr>
          <a:lstStyle/>
          <a:p>
            <a:pPr marL="0" indent="0" algn="ctr">
              <a:buNone/>
            </a:pPr>
            <a:r>
              <a:rPr lang="en-US" dirty="0">
                <a:latin typeface="Century Gothic"/>
                <a:cs typeface="Century Gothic"/>
              </a:rPr>
              <a:t>Playlist: </a:t>
            </a:r>
          </a:p>
          <a:p>
            <a:pPr marL="0" indent="0" algn="ctr">
              <a:buNone/>
            </a:pPr>
            <a:r>
              <a:rPr lang="en-US" dirty="0">
                <a:latin typeface="Century Gothic"/>
                <a:cs typeface="Century Gothic"/>
              </a:rPr>
              <a:t>Reading &amp; Studying the Bible</a:t>
            </a:r>
          </a:p>
          <a:p>
            <a:pPr marL="0" indent="0" algn="ctr">
              <a:buNone/>
            </a:pPr>
            <a:endParaRPr lang="en-US" b="1" dirty="0"/>
          </a:p>
          <a:p>
            <a:pPr marL="0" indent="0">
              <a:buNone/>
            </a:pPr>
            <a:r>
              <a:rPr lang="en-US" b="1" dirty="0"/>
              <a:t>Getting Started </a:t>
            </a:r>
          </a:p>
          <a:p>
            <a:pPr lvl="1"/>
            <a:r>
              <a:rPr lang="en-US" sz="2400" dirty="0"/>
              <a:t>Participate in the “Welcome to the Bible” program at church</a:t>
            </a:r>
          </a:p>
          <a:p>
            <a:pPr lvl="1"/>
            <a:r>
              <a:rPr lang="en-US" sz="2400" dirty="0"/>
              <a:t>Watch the video programs on how to read the Bible</a:t>
            </a:r>
          </a:p>
          <a:p>
            <a:pPr lvl="1"/>
            <a:r>
              <a:rPr lang="en-US" sz="2400" dirty="0"/>
              <a:t>Watch the video program with an overview of the Old Testament and New Testament</a:t>
            </a:r>
          </a:p>
          <a:p>
            <a:pPr lvl="1"/>
            <a:r>
              <a:rPr lang="en-US" sz="2400" dirty="0"/>
              <a:t>Use the Guide to select a Study Bible and find the Bible online</a:t>
            </a:r>
          </a:p>
          <a:p>
            <a:pPr lvl="1"/>
            <a:r>
              <a:rPr lang="en-US" sz="2400" dirty="0"/>
              <a:t>Participate in the 30-Day Bible Experience: Reading one Gospel (Matthew, Mark, or Luke) </a:t>
            </a:r>
          </a:p>
        </p:txBody>
      </p:sp>
      <p:sp>
        <p:nvSpPr>
          <p:cNvPr id="4" name="Content Placeholder 3"/>
          <p:cNvSpPr>
            <a:spLocks noGrp="1"/>
          </p:cNvSpPr>
          <p:nvPr>
            <p:ph sz="half" idx="2"/>
          </p:nvPr>
        </p:nvSpPr>
        <p:spPr>
          <a:xfrm>
            <a:off x="4648199" y="2097870"/>
            <a:ext cx="4274629" cy="4718304"/>
          </a:xfrm>
        </p:spPr>
        <p:txBody>
          <a:bodyPr>
            <a:normAutofit fontScale="77500" lnSpcReduction="20000"/>
          </a:bodyPr>
          <a:lstStyle/>
          <a:p>
            <a:pPr marL="0" indent="0">
              <a:buNone/>
            </a:pPr>
            <a:r>
              <a:rPr lang="en-US" b="1" dirty="0"/>
              <a:t>Growing</a:t>
            </a:r>
          </a:p>
          <a:p>
            <a:pPr lvl="1"/>
            <a:r>
              <a:rPr lang="en-US" dirty="0"/>
              <a:t>Develop a daily plan for reading the Bible</a:t>
            </a:r>
          </a:p>
          <a:p>
            <a:pPr lvl="1"/>
            <a:r>
              <a:rPr lang="en-US" dirty="0"/>
              <a:t>Participate in the lectio divina reflection group after Sunday worship</a:t>
            </a:r>
          </a:p>
          <a:p>
            <a:pPr lvl="1"/>
            <a:r>
              <a:rPr lang="en-US" dirty="0"/>
              <a:t>Learn how to pray with the Bible </a:t>
            </a:r>
          </a:p>
          <a:p>
            <a:pPr lvl="1"/>
            <a:r>
              <a:rPr lang="en-US" dirty="0"/>
              <a:t>Join a Bible study group (church, home, coffee shop, online)</a:t>
            </a:r>
          </a:p>
          <a:p>
            <a:pPr marL="0" indent="0">
              <a:buNone/>
            </a:pPr>
            <a:r>
              <a:rPr lang="en-US" b="1" dirty="0"/>
              <a:t>Going Deeper </a:t>
            </a:r>
          </a:p>
          <a:p>
            <a:pPr lvl="1"/>
            <a:r>
              <a:rPr lang="en-US" dirty="0"/>
              <a:t>Read the Bible in 365 days</a:t>
            </a:r>
          </a:p>
          <a:p>
            <a:pPr lvl="1"/>
            <a:r>
              <a:rPr lang="en-US" dirty="0"/>
              <a:t>Develop a personal Bible study plan</a:t>
            </a:r>
          </a:p>
          <a:p>
            <a:pPr lvl="1"/>
            <a:r>
              <a:rPr lang="en-US" dirty="0"/>
              <a:t>Take an online course: Hebrew Scriptures, Gospels, Letters of Paul</a:t>
            </a:r>
          </a:p>
          <a:p>
            <a:pPr lvl="1"/>
            <a:r>
              <a:rPr lang="en-US" dirty="0"/>
              <a:t>Study and pray the Psalms as a spiritual practice</a:t>
            </a:r>
          </a:p>
        </p:txBody>
      </p:sp>
    </p:spTree>
    <p:extLst>
      <p:ext uri="{BB962C8B-B14F-4D97-AF65-F5344CB8AC3E}">
        <p14:creationId xmlns:p14="http://schemas.microsoft.com/office/powerpoint/2010/main" val="189167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Playlists for Faith Formation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2296" y="1626952"/>
            <a:ext cx="6691888" cy="5018917"/>
          </a:xfrm>
          <a:prstGeom prst="rect">
            <a:avLst/>
          </a:prstGeom>
        </p:spPr>
      </p:pic>
    </p:spTree>
    <p:extLst>
      <p:ext uri="{BB962C8B-B14F-4D97-AF65-F5344CB8AC3E}">
        <p14:creationId xmlns:p14="http://schemas.microsoft.com/office/powerpoint/2010/main" val="2659982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Faith Formation Playlists</a:t>
            </a:r>
          </a:p>
        </p:txBody>
      </p:sp>
      <p:sp>
        <p:nvSpPr>
          <p:cNvPr id="4" name="Content Placeholder 3"/>
          <p:cNvSpPr>
            <a:spLocks noGrp="1"/>
          </p:cNvSpPr>
          <p:nvPr>
            <p:ph idx="1"/>
          </p:nvPr>
        </p:nvSpPr>
        <p:spPr/>
        <p:txBody>
          <a:bodyPr>
            <a:normAutofit fontScale="92500" lnSpcReduction="10000"/>
          </a:bodyPr>
          <a:lstStyle/>
          <a:p>
            <a:pPr marL="0" indent="0">
              <a:buNone/>
            </a:pPr>
            <a:r>
              <a:rPr lang="en-US" sz="2800" dirty="0"/>
              <a:t>A faith formation playlist is a curated group of digital (online, video, audio, print) and gathered (church, home, small groups, etc.) faith forming experiences and resources that are tailored to the specific faith growth needs of people around a particular characteristic of faith maturing or theme/topic. </a:t>
            </a:r>
          </a:p>
          <a:p>
            <a:pPr marL="0" indent="0">
              <a:buNone/>
            </a:pPr>
            <a:endParaRPr lang="en-US" sz="1100" dirty="0"/>
          </a:p>
          <a:p>
            <a:pPr marL="0" indent="0">
              <a:buNone/>
            </a:pPr>
            <a:r>
              <a:rPr lang="en-US" sz="2800" dirty="0"/>
              <a:t>Playlists are developed for each “stage” on the discernment continuum, such as Inquiring, Getting Started, Growing, Going Deeper. </a:t>
            </a:r>
          </a:p>
          <a:p>
            <a:pPr marL="0" indent="0">
              <a:buNone/>
            </a:pPr>
            <a:endParaRPr lang="en-US" sz="1100" dirty="0"/>
          </a:p>
          <a:p>
            <a:pPr marL="0" indent="0">
              <a:buNone/>
            </a:pPr>
            <a:r>
              <a:rPr lang="en-US" sz="2800" dirty="0"/>
              <a:t>Each playlist provides a variety of ways for people to learn and grow in faith. </a:t>
            </a:r>
          </a:p>
        </p:txBody>
      </p:sp>
    </p:spTree>
    <p:extLst>
      <p:ext uri="{BB962C8B-B14F-4D97-AF65-F5344CB8AC3E}">
        <p14:creationId xmlns:p14="http://schemas.microsoft.com/office/powerpoint/2010/main" val="1345895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Curating Playlists</a:t>
            </a:r>
          </a:p>
        </p:txBody>
      </p:sp>
      <p:sp>
        <p:nvSpPr>
          <p:cNvPr id="5" name="Content Placeholder 4"/>
          <p:cNvSpPr>
            <a:spLocks noGrp="1"/>
          </p:cNvSpPr>
          <p:nvPr>
            <p:ph idx="1"/>
          </p:nvPr>
        </p:nvSpPr>
        <p:spPr/>
        <p:txBody>
          <a:bodyPr>
            <a:normAutofit/>
          </a:bodyPr>
          <a:lstStyle/>
          <a:p>
            <a:pPr marL="457200" indent="-457200">
              <a:spcBef>
                <a:spcPts val="0"/>
              </a:spcBef>
              <a:buFont typeface="Wingdings" charset="2"/>
              <a:buChar char=""/>
            </a:pPr>
            <a:r>
              <a:rPr lang="en-US" sz="2400" dirty="0"/>
              <a:t>Books</a:t>
            </a:r>
          </a:p>
          <a:p>
            <a:pPr marL="457200" indent="-457200">
              <a:spcBef>
                <a:spcPts val="0"/>
              </a:spcBef>
              <a:buFont typeface="Wingdings" charset="2"/>
              <a:buChar char=""/>
            </a:pPr>
            <a:r>
              <a:rPr lang="en-US" sz="2400" dirty="0"/>
              <a:t>Audio / Podcasts</a:t>
            </a:r>
          </a:p>
          <a:p>
            <a:pPr marL="457200" indent="-457200">
              <a:spcBef>
                <a:spcPts val="0"/>
              </a:spcBef>
              <a:buFont typeface="Wingdings" charset="2"/>
              <a:buChar char=""/>
            </a:pPr>
            <a:r>
              <a:rPr lang="en-US" sz="2400" dirty="0"/>
              <a:t>Video and movies</a:t>
            </a:r>
          </a:p>
          <a:p>
            <a:pPr marL="457200" indent="-457200">
              <a:spcBef>
                <a:spcPts val="0"/>
              </a:spcBef>
              <a:buFont typeface="Wingdings" charset="2"/>
              <a:buChar char=""/>
            </a:pPr>
            <a:r>
              <a:rPr lang="en-US" dirty="0"/>
              <a:t>Apps and digital programming </a:t>
            </a:r>
            <a:endParaRPr lang="en-US" sz="2400" dirty="0"/>
          </a:p>
          <a:p>
            <a:pPr marL="457200" indent="-457200">
              <a:spcBef>
                <a:spcPts val="0"/>
              </a:spcBef>
              <a:buFont typeface="Wingdings" charset="2"/>
              <a:buChar char=""/>
            </a:pPr>
            <a:r>
              <a:rPr lang="en-US" sz="2400" dirty="0"/>
              <a:t>Website content and activities </a:t>
            </a:r>
          </a:p>
          <a:p>
            <a:pPr marL="457200" indent="-457200">
              <a:spcBef>
                <a:spcPts val="0"/>
              </a:spcBef>
              <a:buFont typeface="Wingdings" charset="2"/>
              <a:buChar char=""/>
            </a:pPr>
            <a:r>
              <a:rPr lang="en-US" sz="2400" dirty="0"/>
              <a:t>Courses, programs, workshops at church and online</a:t>
            </a:r>
          </a:p>
          <a:p>
            <a:pPr marL="457200" indent="-457200">
              <a:spcBef>
                <a:spcPts val="0"/>
              </a:spcBef>
              <a:buFont typeface="Wingdings" charset="2"/>
              <a:buChar char=""/>
            </a:pPr>
            <a:r>
              <a:rPr lang="en-US" dirty="0"/>
              <a:t>Church life, ministries, and events</a:t>
            </a:r>
            <a:endParaRPr lang="en-US" sz="2400" dirty="0"/>
          </a:p>
          <a:p>
            <a:pPr marL="457200" indent="-457200">
              <a:spcBef>
                <a:spcPts val="0"/>
              </a:spcBef>
              <a:buFont typeface="Wingdings" charset="2"/>
              <a:buChar char=""/>
            </a:pPr>
            <a:r>
              <a:rPr lang="en-US" sz="2400" dirty="0"/>
              <a:t>Small groups at church, home, community settings </a:t>
            </a:r>
          </a:p>
          <a:p>
            <a:pPr marL="457200" indent="-457200">
              <a:spcBef>
                <a:spcPts val="0"/>
              </a:spcBef>
              <a:buFont typeface="Wingdings" charset="2"/>
              <a:buChar char=""/>
            </a:pPr>
            <a:r>
              <a:rPr lang="en-US" dirty="0"/>
              <a:t>Art, drama, music</a:t>
            </a:r>
          </a:p>
          <a:p>
            <a:pPr marL="457200" indent="-457200">
              <a:spcBef>
                <a:spcPts val="0"/>
              </a:spcBef>
              <a:buFont typeface="Wingdings" charset="2"/>
              <a:buChar char=""/>
            </a:pPr>
            <a:r>
              <a:rPr lang="en-US" sz="2400" dirty="0"/>
              <a:t>Service and action projects, mission trips</a:t>
            </a:r>
          </a:p>
          <a:p>
            <a:pPr marL="457200" indent="-457200">
              <a:spcBef>
                <a:spcPts val="0"/>
              </a:spcBef>
              <a:buFont typeface="Wingdings" charset="2"/>
              <a:buChar char=""/>
            </a:pPr>
            <a:r>
              <a:rPr lang="en-US" dirty="0"/>
              <a:t>Retreats </a:t>
            </a:r>
          </a:p>
          <a:p>
            <a:pPr marL="457200" indent="-457200">
              <a:spcBef>
                <a:spcPts val="0"/>
              </a:spcBef>
              <a:buFont typeface="Wingdings" charset="2"/>
              <a:buChar char=""/>
            </a:pPr>
            <a:r>
              <a:rPr lang="en-US" sz="2400" dirty="0"/>
              <a:t>Field trips</a:t>
            </a:r>
          </a:p>
          <a:p>
            <a:pPr marL="457200" indent="-457200">
              <a:spcBef>
                <a:spcPts val="0"/>
              </a:spcBef>
              <a:buFont typeface="Wingdings" charset="2"/>
              <a:buChar char=""/>
            </a:pPr>
            <a:r>
              <a:rPr lang="en-US" dirty="0"/>
              <a:t>Mentoring </a:t>
            </a:r>
            <a:endParaRPr lang="en-US" sz="2400" dirty="0"/>
          </a:p>
          <a:p>
            <a:pPr marL="457200" indent="-457200">
              <a:spcBef>
                <a:spcPts val="0"/>
              </a:spcBef>
              <a:buFont typeface="Wingdings" charset="2"/>
              <a:buChar char=""/>
            </a:pPr>
            <a:endParaRPr lang="en-US" sz="2400" dirty="0"/>
          </a:p>
          <a:p>
            <a:pPr marL="457200" indent="-457200">
              <a:spcBef>
                <a:spcPts val="0"/>
              </a:spcBef>
              <a:buFont typeface="Wingdings" charset="2"/>
              <a:buChar char=""/>
            </a:pPr>
            <a:endParaRPr lang="en-US" sz="2400" dirty="0"/>
          </a:p>
          <a:p>
            <a:pPr marL="457200" indent="-457200">
              <a:spcBef>
                <a:spcPts val="0"/>
              </a:spcBef>
              <a:buFont typeface="Wingdings" charset="2"/>
              <a:buChar char=""/>
            </a:pPr>
            <a:endParaRPr lang="en-US" sz="2400" dirty="0"/>
          </a:p>
        </p:txBody>
      </p:sp>
    </p:spTree>
    <p:extLst>
      <p:ext uri="{BB962C8B-B14F-4D97-AF65-F5344CB8AC3E}">
        <p14:creationId xmlns:p14="http://schemas.microsoft.com/office/powerpoint/2010/main" val="379042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Faith Formation Playlists</a:t>
            </a:r>
          </a:p>
        </p:txBody>
      </p:sp>
      <p:sp>
        <p:nvSpPr>
          <p:cNvPr id="3" name="Content Placeholder 2"/>
          <p:cNvSpPr>
            <a:spLocks noGrp="1"/>
          </p:cNvSpPr>
          <p:nvPr>
            <p:ph idx="1"/>
          </p:nvPr>
        </p:nvSpPr>
        <p:spPr>
          <a:xfrm>
            <a:off x="612648" y="1600200"/>
            <a:ext cx="8153400" cy="2222500"/>
          </a:xfrm>
        </p:spPr>
        <p:txBody>
          <a:bodyPr>
            <a:normAutofit fontScale="92500" lnSpcReduction="20000"/>
          </a:bodyPr>
          <a:lstStyle/>
          <a:p>
            <a:pPr marL="0" indent="0">
              <a:spcBef>
                <a:spcPts val="50"/>
              </a:spcBef>
              <a:buSzPct val="100000"/>
              <a:buNone/>
            </a:pPr>
            <a:r>
              <a:rPr lang="en-US" sz="2800" b="1" dirty="0">
                <a:solidFill>
                  <a:srgbClr val="000000"/>
                </a:solidFill>
              </a:rPr>
              <a:t>Variety of Environments</a:t>
            </a:r>
            <a:r>
              <a:rPr lang="en-US" sz="2800" dirty="0">
                <a:solidFill>
                  <a:srgbClr val="000000"/>
                </a:solidFill>
              </a:rPr>
              <a:t>: Self-directed, mentored, at home, in small groups, in large groups, church-wide, in the community, and in the world.</a:t>
            </a:r>
          </a:p>
          <a:p>
            <a:pPr marL="0" indent="0">
              <a:spcBef>
                <a:spcPts val="50"/>
              </a:spcBef>
              <a:buSzPct val="100000"/>
              <a:buNone/>
            </a:pPr>
            <a:endParaRPr lang="en-US" sz="2800" dirty="0">
              <a:solidFill>
                <a:srgbClr val="000000"/>
              </a:solidFill>
            </a:endParaRPr>
          </a:p>
          <a:p>
            <a:pPr marL="0" indent="0">
              <a:spcBef>
                <a:spcPts val="50"/>
              </a:spcBef>
              <a:buSzPct val="100000"/>
              <a:buNone/>
            </a:pPr>
            <a:r>
              <a:rPr lang="en-US" sz="2800" b="1" dirty="0">
                <a:solidFill>
                  <a:srgbClr val="000000"/>
                </a:solidFill>
              </a:rPr>
              <a:t>Variety of Ways </a:t>
            </a:r>
          </a:p>
          <a:p>
            <a:pPr marL="0" indent="0">
              <a:spcBef>
                <a:spcPts val="50"/>
              </a:spcBef>
              <a:buSzPct val="100000"/>
              <a:buNone/>
            </a:pPr>
            <a:r>
              <a:rPr lang="en-US" sz="2800" b="1" dirty="0">
                <a:solidFill>
                  <a:srgbClr val="000000"/>
                </a:solidFill>
              </a:rPr>
              <a:t>to Learn</a:t>
            </a: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6311" y="29328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9564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Playlists of Content &amp; Experiences</a:t>
            </a:r>
          </a:p>
        </p:txBody>
      </p:sp>
      <p:sp>
        <p:nvSpPr>
          <p:cNvPr id="3" name="Content Placeholder 2"/>
          <p:cNvSpPr>
            <a:spLocks noGrp="1"/>
          </p:cNvSpPr>
          <p:nvPr>
            <p:ph idx="1"/>
          </p:nvPr>
        </p:nvSpPr>
        <p:spPr/>
        <p:txBody>
          <a:bodyPr>
            <a:normAutofit/>
          </a:bodyPr>
          <a:lstStyle/>
          <a:p>
            <a:pPr marL="0" indent="0">
              <a:buNone/>
            </a:pPr>
            <a:r>
              <a:rPr lang="en-US" sz="2800" dirty="0"/>
              <a:t>If you were to use a Playlist approach to develop the faith of families with young children</a:t>
            </a:r>
            <a:r>
              <a:rPr lang="mr-IN" sz="2800" dirty="0"/>
              <a:t>…</a:t>
            </a:r>
            <a:r>
              <a:rPr lang="en-US" sz="2800" dirty="0"/>
              <a:t>.</a:t>
            </a:r>
          </a:p>
          <a:p>
            <a:pPr marL="1062990" lvl="3" indent="-514350">
              <a:buFont typeface="+mj-lt"/>
              <a:buAutoNum type="arabicPeriod"/>
            </a:pPr>
            <a:r>
              <a:rPr lang="en-US" sz="2800" i="1" dirty="0">
                <a:solidFill>
                  <a:schemeClr val="accent3"/>
                </a:solidFill>
              </a:rPr>
              <a:t>Getting Started Families </a:t>
            </a:r>
            <a:r>
              <a:rPr lang="en-US" sz="2800" dirty="0"/>
              <a:t>(little faith experience)</a:t>
            </a:r>
          </a:p>
          <a:p>
            <a:pPr marL="1062990" lvl="3" indent="-514350">
              <a:buFont typeface="+mj-lt"/>
              <a:buAutoNum type="arabicPeriod"/>
            </a:pPr>
            <a:r>
              <a:rPr lang="en-US" sz="2800" i="1" dirty="0">
                <a:solidFill>
                  <a:srgbClr val="B50B1B"/>
                </a:solidFill>
              </a:rPr>
              <a:t>Growing Families </a:t>
            </a:r>
            <a:r>
              <a:rPr lang="en-US" sz="2800" dirty="0"/>
              <a:t>(somewhat connected to faith community)</a:t>
            </a:r>
          </a:p>
          <a:p>
            <a:pPr marL="1062990" lvl="3" indent="-514350">
              <a:buFont typeface="+mj-lt"/>
              <a:buAutoNum type="arabicPeriod"/>
            </a:pPr>
            <a:r>
              <a:rPr lang="en-US" sz="2800" i="1" dirty="0">
                <a:solidFill>
                  <a:srgbClr val="B50B1B"/>
                </a:solidFill>
              </a:rPr>
              <a:t>Going Deeper Families </a:t>
            </a:r>
            <a:r>
              <a:rPr lang="en-US" sz="2800" dirty="0"/>
              <a:t>(involved and practicing)</a:t>
            </a:r>
          </a:p>
          <a:p>
            <a:pPr lvl="1" indent="-457200"/>
            <a:r>
              <a:rPr lang="en-US" sz="2800" dirty="0"/>
              <a:t>How would you engage the parents?</a:t>
            </a:r>
          </a:p>
          <a:p>
            <a:pPr lvl="1" indent="-457200"/>
            <a:r>
              <a:rPr lang="en-US" sz="2800" dirty="0"/>
              <a:t>How would you engage the children and whole family? </a:t>
            </a:r>
          </a:p>
        </p:txBody>
      </p:sp>
    </p:spTree>
    <p:extLst>
      <p:ext uri="{BB962C8B-B14F-4D97-AF65-F5344CB8AC3E}">
        <p14:creationId xmlns:p14="http://schemas.microsoft.com/office/powerpoint/2010/main" val="3631064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Playlists of Content &amp; Experiences</a:t>
            </a:r>
          </a:p>
        </p:txBody>
      </p:sp>
      <p:sp>
        <p:nvSpPr>
          <p:cNvPr id="3" name="Content Placeholder 2"/>
          <p:cNvSpPr>
            <a:spLocks noGrp="1"/>
          </p:cNvSpPr>
          <p:nvPr>
            <p:ph idx="1"/>
          </p:nvPr>
        </p:nvSpPr>
        <p:spPr/>
        <p:txBody>
          <a:bodyPr>
            <a:noAutofit/>
          </a:bodyPr>
          <a:lstStyle/>
          <a:p>
            <a:pPr marL="0" indent="0">
              <a:spcBef>
                <a:spcPts val="0"/>
              </a:spcBef>
              <a:buNone/>
            </a:pPr>
            <a:r>
              <a:rPr lang="en-US" sz="2800" dirty="0"/>
              <a:t>If you were to use a Playlist approach for first communion</a:t>
            </a:r>
            <a:r>
              <a:rPr lang="mr-IN" sz="2800" dirty="0"/>
              <a:t>…</a:t>
            </a:r>
            <a:endParaRPr lang="en-US" sz="2800" dirty="0"/>
          </a:p>
          <a:p>
            <a:pPr marL="1062990" lvl="3" indent="-514350">
              <a:spcBef>
                <a:spcPts val="0"/>
              </a:spcBef>
              <a:buFont typeface="+mj-lt"/>
              <a:buAutoNum type="arabicPeriod"/>
            </a:pPr>
            <a:r>
              <a:rPr lang="en-US" sz="2800" i="1" dirty="0">
                <a:solidFill>
                  <a:srgbClr val="B50B1B"/>
                </a:solidFill>
              </a:rPr>
              <a:t>Getting Started Children </a:t>
            </a:r>
            <a:r>
              <a:rPr lang="en-US" sz="2800" dirty="0"/>
              <a:t>(little to no faith forming experiences)</a:t>
            </a:r>
          </a:p>
          <a:p>
            <a:pPr marL="1062990" lvl="3" indent="-514350">
              <a:spcBef>
                <a:spcPts val="0"/>
              </a:spcBef>
              <a:buFont typeface="+mj-lt"/>
              <a:buAutoNum type="arabicPeriod"/>
            </a:pPr>
            <a:r>
              <a:rPr lang="en-US" sz="2800" i="1" dirty="0">
                <a:solidFill>
                  <a:srgbClr val="B50B1B"/>
                </a:solidFill>
              </a:rPr>
              <a:t>Growing Children </a:t>
            </a:r>
            <a:r>
              <a:rPr lang="en-US" sz="2800" dirty="0"/>
              <a:t>(some faith forming experiences)</a:t>
            </a:r>
          </a:p>
          <a:p>
            <a:pPr marL="1062990" lvl="3" indent="-514350">
              <a:spcBef>
                <a:spcPts val="0"/>
              </a:spcBef>
              <a:buFont typeface="+mj-lt"/>
              <a:buAutoNum type="arabicPeriod"/>
            </a:pPr>
            <a:r>
              <a:rPr lang="en-US" sz="2800" i="1" dirty="0">
                <a:solidFill>
                  <a:srgbClr val="B50B1B"/>
                </a:solidFill>
              </a:rPr>
              <a:t>Going Deeper Children </a:t>
            </a:r>
            <a:r>
              <a:rPr lang="en-US" sz="2800" dirty="0"/>
              <a:t>(involved and practicing)</a:t>
            </a:r>
          </a:p>
          <a:p>
            <a:pPr marL="548640" lvl="3" indent="0">
              <a:spcBef>
                <a:spcPts val="0"/>
              </a:spcBef>
              <a:buNone/>
            </a:pPr>
            <a:endParaRPr lang="en-US" sz="1200" dirty="0"/>
          </a:p>
          <a:p>
            <a:pPr lvl="1" indent="-457200">
              <a:spcBef>
                <a:spcPts val="0"/>
              </a:spcBef>
            </a:pPr>
            <a:r>
              <a:rPr lang="en-US" sz="2800" dirty="0"/>
              <a:t>What would faith formation look like with these three “types” of children?</a:t>
            </a:r>
          </a:p>
          <a:p>
            <a:pPr lvl="1" indent="-457200">
              <a:spcBef>
                <a:spcPts val="0"/>
              </a:spcBef>
            </a:pPr>
            <a:r>
              <a:rPr lang="en-US" sz="2800" dirty="0"/>
              <a:t>What would parent and family faith formation look like? </a:t>
            </a:r>
          </a:p>
        </p:txBody>
      </p:sp>
    </p:spTree>
    <p:extLst>
      <p:ext uri="{BB962C8B-B14F-4D97-AF65-F5344CB8AC3E}">
        <p14:creationId xmlns:p14="http://schemas.microsoft.com/office/powerpoint/2010/main" val="347721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beyond-classroo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1043" y="1447876"/>
            <a:ext cx="4676208" cy="5341222"/>
          </a:xfrm>
          <a:prstGeom prst="rect">
            <a:avLst/>
          </a:prstGeom>
        </p:spPr>
      </p:pic>
      <p:sp>
        <p:nvSpPr>
          <p:cNvPr id="5" name="Title 4"/>
          <p:cNvSpPr>
            <a:spLocks noGrp="1"/>
          </p:cNvSpPr>
          <p:nvPr>
            <p:ph type="title"/>
          </p:nvPr>
        </p:nvSpPr>
        <p:spPr/>
        <p:txBody>
          <a:bodyPr/>
          <a:lstStyle/>
          <a:p>
            <a:pPr algn="ctr"/>
            <a:r>
              <a:rPr lang="en-US" dirty="0"/>
              <a:t>Personalizing Learning</a:t>
            </a:r>
          </a:p>
        </p:txBody>
      </p:sp>
      <p:sp>
        <p:nvSpPr>
          <p:cNvPr id="3" name="Content Placeholder 2"/>
          <p:cNvSpPr>
            <a:spLocks noGrp="1"/>
          </p:cNvSpPr>
          <p:nvPr>
            <p:ph sz="half" idx="1"/>
          </p:nvPr>
        </p:nvSpPr>
        <p:spPr>
          <a:xfrm>
            <a:off x="457200" y="1673352"/>
            <a:ext cx="3713843" cy="4718304"/>
          </a:xfrm>
        </p:spPr>
        <p:txBody>
          <a:bodyPr>
            <a:normAutofit fontScale="92500" lnSpcReduction="10000"/>
          </a:bodyPr>
          <a:lstStyle/>
          <a:p>
            <a:pPr marL="0" indent="0">
              <a:buNone/>
            </a:pPr>
            <a:r>
              <a:rPr lang="en-US" dirty="0"/>
              <a:t>Personalized learning is tailoring learning for each student’s strengths, needs and interests— including enabling student voice and choice in what, how, when and where they learn— to provide flexibility and supports to ensure mastery of the highest standards possible.</a:t>
            </a:r>
          </a:p>
          <a:p>
            <a:pPr marL="0" indent="0">
              <a:buNone/>
            </a:pPr>
            <a:endParaRPr lang="en-US" dirty="0"/>
          </a:p>
        </p:txBody>
      </p:sp>
    </p:spTree>
    <p:extLst>
      <p:ext uri="{BB962C8B-B14F-4D97-AF65-F5344CB8AC3E}">
        <p14:creationId xmlns:p14="http://schemas.microsoft.com/office/powerpoint/2010/main" val="81835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Playlists of Content &amp; Experiences</a:t>
            </a:r>
          </a:p>
        </p:txBody>
      </p:sp>
      <p:sp>
        <p:nvSpPr>
          <p:cNvPr id="3" name="Content Placeholder 2"/>
          <p:cNvSpPr>
            <a:spLocks noGrp="1"/>
          </p:cNvSpPr>
          <p:nvPr>
            <p:ph idx="1"/>
          </p:nvPr>
        </p:nvSpPr>
        <p:spPr/>
        <p:txBody>
          <a:bodyPr>
            <a:normAutofit lnSpcReduction="10000"/>
          </a:bodyPr>
          <a:lstStyle/>
          <a:p>
            <a:pPr marL="0" indent="0">
              <a:spcBef>
                <a:spcPts val="0"/>
              </a:spcBef>
              <a:buNone/>
            </a:pPr>
            <a:r>
              <a:rPr lang="en-US" sz="2800" dirty="0"/>
              <a:t>If you were to use a Playlist approach for confirmation</a:t>
            </a:r>
            <a:r>
              <a:rPr lang="mr-IN" sz="2800" dirty="0"/>
              <a:t>…</a:t>
            </a:r>
            <a:endParaRPr lang="en-US" sz="2800" dirty="0"/>
          </a:p>
          <a:p>
            <a:pPr marL="1062990" lvl="3" indent="-514350">
              <a:spcBef>
                <a:spcPts val="0"/>
              </a:spcBef>
              <a:buFont typeface="+mj-lt"/>
              <a:buAutoNum type="arabicPeriod"/>
            </a:pPr>
            <a:r>
              <a:rPr lang="en-US" sz="2800" i="1" dirty="0">
                <a:solidFill>
                  <a:srgbClr val="B50B1B"/>
                </a:solidFill>
              </a:rPr>
              <a:t>Getting Started Adolescents </a:t>
            </a:r>
            <a:r>
              <a:rPr lang="en-US" sz="2800" dirty="0"/>
              <a:t>(little to no faith forming experiences since childhood)</a:t>
            </a:r>
          </a:p>
          <a:p>
            <a:pPr marL="1062990" lvl="3" indent="-514350">
              <a:spcBef>
                <a:spcPts val="0"/>
              </a:spcBef>
              <a:buFont typeface="+mj-lt"/>
              <a:buAutoNum type="arabicPeriod"/>
            </a:pPr>
            <a:r>
              <a:rPr lang="en-US" sz="2800" i="1" dirty="0">
                <a:solidFill>
                  <a:srgbClr val="B50B1B"/>
                </a:solidFill>
              </a:rPr>
              <a:t>Growing Adolescents </a:t>
            </a:r>
            <a:r>
              <a:rPr lang="en-US" sz="2800" dirty="0"/>
              <a:t>(some faith forming experiences in childhood)</a:t>
            </a:r>
          </a:p>
          <a:p>
            <a:pPr marL="1062990" lvl="3" indent="-514350">
              <a:spcBef>
                <a:spcPts val="0"/>
              </a:spcBef>
              <a:buFont typeface="+mj-lt"/>
              <a:buAutoNum type="arabicPeriod"/>
            </a:pPr>
            <a:r>
              <a:rPr lang="en-US" sz="2800" i="1" dirty="0">
                <a:solidFill>
                  <a:srgbClr val="B50B1B"/>
                </a:solidFill>
              </a:rPr>
              <a:t>Going Deeper Adolescents </a:t>
            </a:r>
            <a:r>
              <a:rPr lang="en-US" sz="2800" dirty="0"/>
              <a:t>(involved and practicing)</a:t>
            </a:r>
          </a:p>
          <a:p>
            <a:pPr marL="548640" lvl="3" indent="0">
              <a:spcBef>
                <a:spcPts val="0"/>
              </a:spcBef>
              <a:buNone/>
            </a:pPr>
            <a:endParaRPr lang="en-US" sz="1200" dirty="0"/>
          </a:p>
          <a:p>
            <a:pPr lvl="1" indent="-457200">
              <a:spcBef>
                <a:spcPts val="0"/>
              </a:spcBef>
            </a:pPr>
            <a:r>
              <a:rPr lang="en-US" sz="2800" dirty="0"/>
              <a:t>What would faith formation look like with these three “types” of adolescents?</a:t>
            </a:r>
          </a:p>
          <a:p>
            <a:pPr lvl="1" indent="-457200">
              <a:spcBef>
                <a:spcPts val="0"/>
              </a:spcBef>
            </a:pPr>
            <a:r>
              <a:rPr lang="en-US" sz="2800" dirty="0"/>
              <a:t>What would parent and family faith formation look like? </a:t>
            </a:r>
          </a:p>
        </p:txBody>
      </p:sp>
    </p:spTree>
    <p:extLst>
      <p:ext uri="{BB962C8B-B14F-4D97-AF65-F5344CB8AC3E}">
        <p14:creationId xmlns:p14="http://schemas.microsoft.com/office/powerpoint/2010/main" val="771012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edmodo-presentation-3-72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498" y="360470"/>
            <a:ext cx="8120775" cy="60905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7262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unnamed.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900" y="1765564"/>
            <a:ext cx="6737832" cy="2977250"/>
          </a:xfrm>
          <a:prstGeom prst="rect">
            <a:avLst/>
          </a:prstGeom>
          <a:noFill/>
          <a:ln>
            <a:noFill/>
          </a:ln>
        </p:spPr>
      </p:pic>
      <p:pic>
        <p:nvPicPr>
          <p:cNvPr id="7" name="Picture 6" descr="google-classroo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5609" y="3460370"/>
            <a:ext cx="5188700" cy="2945888"/>
          </a:xfrm>
          <a:prstGeom prst="rect">
            <a:avLst/>
          </a:prstGeom>
          <a:noFill/>
          <a:ln>
            <a:noFill/>
          </a:ln>
        </p:spPr>
      </p:pic>
      <p:pic>
        <p:nvPicPr>
          <p:cNvPr id="8" name="Picture 7" descr="Google-Classroo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4035" y="142375"/>
            <a:ext cx="2954374" cy="1445389"/>
          </a:xfrm>
          <a:prstGeom prst="rect">
            <a:avLst/>
          </a:prstGeom>
        </p:spPr>
      </p:pic>
    </p:spTree>
    <p:extLst>
      <p:ext uri="{BB962C8B-B14F-4D97-AF65-F5344CB8AC3E}">
        <p14:creationId xmlns:p14="http://schemas.microsoft.com/office/powerpoint/2010/main" val="1003470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73127337_Lar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190" y="1780773"/>
            <a:ext cx="7499610" cy="4796695"/>
          </a:xfrm>
          <a:prstGeom prst="rect">
            <a:avLst/>
          </a:prstGeom>
        </p:spPr>
      </p:pic>
      <p:sp>
        <p:nvSpPr>
          <p:cNvPr id="3" name="Title 2"/>
          <p:cNvSpPr>
            <a:spLocks noGrp="1"/>
          </p:cNvSpPr>
          <p:nvPr>
            <p:ph type="title"/>
          </p:nvPr>
        </p:nvSpPr>
        <p:spPr/>
        <p:txBody>
          <a:bodyPr/>
          <a:lstStyle/>
          <a:p>
            <a:pPr algn="ctr"/>
            <a:r>
              <a:rPr lang="en-US" dirty="0">
                <a:solidFill>
                  <a:schemeClr val="bg1"/>
                </a:solidFill>
              </a:rPr>
              <a:t>Digital Faith Formation Strategies</a:t>
            </a:r>
          </a:p>
        </p:txBody>
      </p:sp>
    </p:spTree>
    <p:extLst>
      <p:ext uri="{BB962C8B-B14F-4D97-AF65-F5344CB8AC3E}">
        <p14:creationId xmlns:p14="http://schemas.microsoft.com/office/powerpoint/2010/main" val="51366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lendedlearningdefinition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964" y="1597541"/>
            <a:ext cx="8777092" cy="5015481"/>
          </a:xfrm>
          <a:prstGeom prst="rect">
            <a:avLst/>
          </a:prstGeom>
        </p:spPr>
      </p:pic>
      <p:sp>
        <p:nvSpPr>
          <p:cNvPr id="3" name="Title 2"/>
          <p:cNvSpPr>
            <a:spLocks noGrp="1"/>
          </p:cNvSpPr>
          <p:nvPr>
            <p:ph type="title"/>
          </p:nvPr>
        </p:nvSpPr>
        <p:spPr/>
        <p:txBody>
          <a:bodyPr/>
          <a:lstStyle/>
          <a:p>
            <a:pPr algn="ctr"/>
            <a:r>
              <a:rPr lang="en-US" dirty="0">
                <a:solidFill>
                  <a:srgbClr val="FFFFFF"/>
                </a:solidFill>
              </a:rPr>
              <a:t>Blended Learning</a:t>
            </a:r>
          </a:p>
        </p:txBody>
      </p:sp>
    </p:spTree>
    <p:extLst>
      <p:ext uri="{BB962C8B-B14F-4D97-AF65-F5344CB8AC3E}">
        <p14:creationId xmlns:p14="http://schemas.microsoft.com/office/powerpoint/2010/main" val="2334415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33399"/>
            <a:ext cx="8229600" cy="1561723"/>
          </a:xfrm>
        </p:spPr>
        <p:txBody>
          <a:bodyPr>
            <a:normAutofit/>
          </a:bodyPr>
          <a:lstStyle/>
          <a:p>
            <a:pPr algn="ctr"/>
            <a:r>
              <a:rPr lang="en-US" dirty="0">
                <a:solidFill>
                  <a:schemeClr val="bg1"/>
                </a:solidFill>
              </a:rPr>
              <a:t>Digitally Enabled &amp; Digitally Connected Faith Formation </a:t>
            </a:r>
          </a:p>
        </p:txBody>
      </p:sp>
      <p:pic>
        <p:nvPicPr>
          <p:cNvPr id="5" name="Picture 4" descr="Untitle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700" y="2766933"/>
            <a:ext cx="8928099" cy="2923659"/>
          </a:xfrm>
          <a:prstGeom prst="rect">
            <a:avLst/>
          </a:prstGeom>
        </p:spPr>
      </p:pic>
    </p:spTree>
    <p:extLst>
      <p:ext uri="{BB962C8B-B14F-4D97-AF65-F5344CB8AC3E}">
        <p14:creationId xmlns:p14="http://schemas.microsoft.com/office/powerpoint/2010/main" val="3559626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91973524"/>
              </p:ext>
            </p:extLst>
          </p:nvPr>
        </p:nvGraphicFramePr>
        <p:xfrm>
          <a:off x="677333" y="1506536"/>
          <a:ext cx="7806267" cy="439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pPr algn="ctr"/>
            <a:r>
              <a:rPr lang="en-US" dirty="0">
                <a:solidFill>
                  <a:srgbClr val="FFFFFF"/>
                </a:solidFill>
              </a:rPr>
              <a:t>Extend the Event</a:t>
            </a:r>
          </a:p>
        </p:txBody>
      </p:sp>
    </p:spTree>
    <p:extLst>
      <p:ext uri="{BB962C8B-B14F-4D97-AF65-F5344CB8AC3E}">
        <p14:creationId xmlns:p14="http://schemas.microsoft.com/office/powerpoint/2010/main" val="2218637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05-02 at 9.42.4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41307" y="3979116"/>
            <a:ext cx="3902452" cy="2779765"/>
          </a:xfrm>
          <a:prstGeom prst="rect">
            <a:avLst/>
          </a:prstGeom>
          <a:ln>
            <a:noFill/>
          </a:ln>
          <a:effectLst>
            <a:outerShdw blurRad="190500" algn="tl" rotWithShape="0">
              <a:srgbClr val="000000">
                <a:alpha val="70000"/>
              </a:srgbClr>
            </a:outerShdw>
          </a:effectLst>
        </p:spPr>
      </p:pic>
      <p:pic>
        <p:nvPicPr>
          <p:cNvPr id="5" name="Picture 4" descr="Screen Shot 2017-05-02 at 9.48.4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7659" y="505009"/>
            <a:ext cx="3156100" cy="3368261"/>
          </a:xfrm>
          <a:prstGeom prst="rect">
            <a:avLst/>
          </a:prstGeom>
          <a:ln>
            <a:noFill/>
          </a:ln>
          <a:effectLst>
            <a:outerShdw blurRad="190500" algn="tl" rotWithShape="0">
              <a:srgbClr val="000000">
                <a:alpha val="70000"/>
              </a:srgbClr>
            </a:outerShdw>
          </a:effectLst>
        </p:spPr>
      </p:pic>
      <p:pic>
        <p:nvPicPr>
          <p:cNvPr id="6" name="Picture 5" descr="Screen Shot 2017-05-02 at 9.50.38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0418" y="1227893"/>
            <a:ext cx="3034622" cy="2857069"/>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a:xfrm>
            <a:off x="623433" y="290347"/>
            <a:ext cx="4203148" cy="990600"/>
          </a:xfrm>
        </p:spPr>
        <p:txBody>
          <a:bodyPr/>
          <a:lstStyle/>
          <a:p>
            <a:r>
              <a:rPr lang="en-US" dirty="0">
                <a:solidFill>
                  <a:schemeClr val="bg1"/>
                </a:solidFill>
              </a:rPr>
              <a:t>Sunday Worship</a:t>
            </a:r>
          </a:p>
        </p:txBody>
      </p:sp>
      <p:sp>
        <p:nvSpPr>
          <p:cNvPr id="8" name="Content Placeholder 7"/>
          <p:cNvSpPr>
            <a:spLocks noGrp="1"/>
          </p:cNvSpPr>
          <p:nvPr>
            <p:ph idx="1"/>
          </p:nvPr>
        </p:nvSpPr>
        <p:spPr>
          <a:xfrm>
            <a:off x="131081" y="1514023"/>
            <a:ext cx="2414109" cy="2352261"/>
          </a:xfrm>
        </p:spPr>
        <p:txBody>
          <a:bodyPr>
            <a:normAutofit fontScale="92500" lnSpcReduction="10000"/>
          </a:bodyPr>
          <a:lstStyle/>
          <a:p>
            <a:pPr>
              <a:buClr>
                <a:schemeClr val="accent1">
                  <a:lumMod val="40000"/>
                  <a:lumOff val="60000"/>
                </a:schemeClr>
              </a:buClr>
            </a:pPr>
            <a:r>
              <a:rPr lang="en-US" sz="2600" dirty="0">
                <a:solidFill>
                  <a:srgbClr val="FFFFFF"/>
                </a:solidFill>
              </a:rPr>
              <a:t>Learning </a:t>
            </a:r>
          </a:p>
          <a:p>
            <a:pPr>
              <a:buClr>
                <a:schemeClr val="accent1">
                  <a:lumMod val="40000"/>
                  <a:lumOff val="60000"/>
                </a:schemeClr>
              </a:buClr>
            </a:pPr>
            <a:r>
              <a:rPr lang="en-US" sz="2600" dirty="0">
                <a:solidFill>
                  <a:srgbClr val="FFFFFF"/>
                </a:solidFill>
              </a:rPr>
              <a:t>Praying</a:t>
            </a:r>
          </a:p>
          <a:p>
            <a:pPr>
              <a:buClr>
                <a:schemeClr val="accent1">
                  <a:lumMod val="40000"/>
                  <a:lumOff val="60000"/>
                </a:schemeClr>
              </a:buClr>
            </a:pPr>
            <a:r>
              <a:rPr lang="en-US" sz="2600" dirty="0">
                <a:solidFill>
                  <a:srgbClr val="FFFFFF"/>
                </a:solidFill>
              </a:rPr>
              <a:t>Reading the Bible: Daily Readings</a:t>
            </a:r>
          </a:p>
          <a:p>
            <a:pPr>
              <a:buClr>
                <a:schemeClr val="accent1">
                  <a:lumMod val="40000"/>
                  <a:lumOff val="60000"/>
                </a:schemeClr>
              </a:buClr>
            </a:pPr>
            <a:r>
              <a:rPr lang="en-US" sz="2600" dirty="0">
                <a:solidFill>
                  <a:srgbClr val="FFFFFF"/>
                </a:solidFill>
              </a:rPr>
              <a:t>Living </a:t>
            </a:r>
          </a:p>
        </p:txBody>
      </p:sp>
      <p:pic>
        <p:nvPicPr>
          <p:cNvPr id="9" name="Picture 8" descr="Screen Shot 2017-05-02 at 10.16.33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1081" y="4292755"/>
            <a:ext cx="4922504" cy="2053937"/>
          </a:xfrm>
          <a:prstGeom prst="rect">
            <a:avLst/>
          </a:prstGeom>
        </p:spPr>
      </p:pic>
    </p:spTree>
    <p:extLst>
      <p:ext uri="{BB962C8B-B14F-4D97-AF65-F5344CB8AC3E}">
        <p14:creationId xmlns:p14="http://schemas.microsoft.com/office/powerpoint/2010/main" val="395961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8-01-12 at 4.19.3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2091" y="591225"/>
            <a:ext cx="4440018" cy="6095747"/>
          </a:xfrm>
          <a:prstGeom prst="rect">
            <a:avLst/>
          </a:prstGeom>
        </p:spPr>
      </p:pic>
      <p:sp>
        <p:nvSpPr>
          <p:cNvPr id="5" name="Title 4"/>
          <p:cNvSpPr>
            <a:spLocks noGrp="1"/>
          </p:cNvSpPr>
          <p:nvPr>
            <p:ph type="title"/>
          </p:nvPr>
        </p:nvSpPr>
        <p:spPr>
          <a:xfrm>
            <a:off x="457200" y="533400"/>
            <a:ext cx="3724791" cy="2871650"/>
          </a:xfrm>
        </p:spPr>
        <p:txBody>
          <a:bodyPr>
            <a:normAutofit/>
          </a:bodyPr>
          <a:lstStyle/>
          <a:p>
            <a:r>
              <a:rPr lang="en-US" dirty="0">
                <a:solidFill>
                  <a:srgbClr val="FFFFFF"/>
                </a:solidFill>
              </a:rPr>
              <a:t>Tri-Saints Lutheran</a:t>
            </a:r>
            <a:br>
              <a:rPr lang="en-US" dirty="0">
                <a:solidFill>
                  <a:srgbClr val="FFFFFF"/>
                </a:solidFill>
              </a:rPr>
            </a:br>
            <a:r>
              <a:rPr lang="en-US" dirty="0">
                <a:solidFill>
                  <a:srgbClr val="FFFFFF"/>
                </a:solidFill>
              </a:rPr>
              <a:t>Hardy, NE</a:t>
            </a:r>
          </a:p>
        </p:txBody>
      </p:sp>
    </p:spTree>
    <p:extLst>
      <p:ext uri="{BB962C8B-B14F-4D97-AF65-F5344CB8AC3E}">
        <p14:creationId xmlns:p14="http://schemas.microsoft.com/office/powerpoint/2010/main" val="3121742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7565"/>
            <a:ext cx="9144000" cy="1082261"/>
          </a:xfrm>
        </p:spPr>
        <p:txBody>
          <a:bodyPr>
            <a:normAutofit/>
          </a:bodyPr>
          <a:lstStyle/>
          <a:p>
            <a:pPr algn="ctr"/>
            <a:r>
              <a:rPr lang="en-US" sz="3800" dirty="0">
                <a:solidFill>
                  <a:srgbClr val="FFFFFF"/>
                </a:solidFill>
              </a:rPr>
              <a:t>One Event/ Program, Multiple Formats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0586799"/>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90736" y="3450708"/>
            <a:ext cx="1678134" cy="1077218"/>
          </a:xfrm>
          <a:prstGeom prst="rect">
            <a:avLst/>
          </a:prstGeom>
          <a:noFill/>
        </p:spPr>
        <p:txBody>
          <a:bodyPr wrap="square" rtlCol="0">
            <a:spAutoFit/>
          </a:bodyPr>
          <a:lstStyle/>
          <a:p>
            <a:r>
              <a:rPr lang="en-US" sz="3200" dirty="0">
                <a:solidFill>
                  <a:schemeClr val="bg1"/>
                </a:solidFill>
              </a:rPr>
              <a:t>Event/Program</a:t>
            </a:r>
          </a:p>
        </p:txBody>
      </p:sp>
    </p:spTree>
    <p:extLst>
      <p:ext uri="{BB962C8B-B14F-4D97-AF65-F5344CB8AC3E}">
        <p14:creationId xmlns:p14="http://schemas.microsoft.com/office/powerpoint/2010/main" val="3730319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Virtual Learning Academy</a:t>
            </a:r>
          </a:p>
        </p:txBody>
      </p:sp>
      <p:pic>
        <p:nvPicPr>
          <p:cNvPr id="3" name="Picture 2" descr="Screen Shot 2017-10-04 at 6.40.3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823" y="1625600"/>
            <a:ext cx="8653645" cy="4890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6540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0565"/>
            <a:ext cx="9144000" cy="1290335"/>
          </a:xfrm>
        </p:spPr>
        <p:txBody>
          <a:bodyPr>
            <a:normAutofit/>
          </a:bodyPr>
          <a:lstStyle/>
          <a:p>
            <a:pPr algn="ctr"/>
            <a:r>
              <a:rPr lang="en-US" dirty="0">
                <a:solidFill>
                  <a:srgbClr val="FFFFFF"/>
                </a:solidFill>
              </a:rPr>
              <a:t>Build on an Event/Experience </a:t>
            </a:r>
            <a:endParaRPr lang="en-US" sz="2700" dirty="0">
              <a:solidFill>
                <a:srgbClr val="FFFFFF"/>
              </a:solidFill>
            </a:endParaRPr>
          </a:p>
        </p:txBody>
      </p:sp>
      <p:graphicFrame>
        <p:nvGraphicFramePr>
          <p:cNvPr id="4" name="Diagram 3"/>
          <p:cNvGraphicFramePr/>
          <p:nvPr>
            <p:extLst>
              <p:ext uri="{D42A27DB-BD31-4B8C-83A1-F6EECF244321}">
                <p14:modId xmlns:p14="http://schemas.microsoft.com/office/powerpoint/2010/main" val="3507709122"/>
              </p:ext>
            </p:extLst>
          </p:nvPr>
        </p:nvGraphicFramePr>
        <p:xfrm>
          <a:off x="151971" y="2127690"/>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2996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FF"/>
                </a:solidFill>
              </a:rPr>
              <a:t>Flip the Model</a:t>
            </a:r>
          </a:p>
        </p:txBody>
      </p:sp>
      <p:graphicFrame>
        <p:nvGraphicFramePr>
          <p:cNvPr id="6" name="Diagram 5"/>
          <p:cNvGraphicFramePr/>
          <p:nvPr>
            <p:extLst>
              <p:ext uri="{D42A27DB-BD31-4B8C-83A1-F6EECF244321}">
                <p14:modId xmlns:p14="http://schemas.microsoft.com/office/powerpoint/2010/main" val="1386354678"/>
              </p:ext>
            </p:extLst>
          </p:nvPr>
        </p:nvGraphicFramePr>
        <p:xfrm>
          <a:off x="379926" y="1768511"/>
          <a:ext cx="8306874" cy="422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7770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32.5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67511" y="441714"/>
            <a:ext cx="6396136" cy="3634985"/>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idx="1"/>
          </p:nvPr>
        </p:nvSpPr>
        <p:spPr>
          <a:xfrm>
            <a:off x="401467" y="4203699"/>
            <a:ext cx="8475002" cy="2654301"/>
          </a:xfrm>
        </p:spPr>
        <p:txBody>
          <a:bodyPr>
            <a:normAutofit fontScale="92500" lnSpcReduction="20000"/>
          </a:bodyPr>
          <a:lstStyle/>
          <a:p>
            <a:pPr marL="0" indent="0">
              <a:buNone/>
            </a:pPr>
            <a:r>
              <a:rPr lang="en-US" dirty="0">
                <a:solidFill>
                  <a:srgbClr val="FFFFFF"/>
                </a:solidFill>
              </a:rPr>
              <a:t>Our Confirmation preparation program has two components: Once a month in-person classes and an online study. The online study is a place for students to develop their faith weekly by completing multi-media lessons which include videos, reading, Saint reflections, multiple-choice questions and online small group discussions. Each small group has their own online space to discuss faith topics, ask questions, and pray for one another. By having both in person classes and an online study we hope to help families learn more about their faith while respecting the many demands for their time.</a:t>
            </a:r>
          </a:p>
        </p:txBody>
      </p:sp>
    </p:spTree>
    <p:extLst>
      <p:ext uri="{BB962C8B-B14F-4D97-AF65-F5344CB8AC3E}">
        <p14:creationId xmlns:p14="http://schemas.microsoft.com/office/powerpoint/2010/main" val="1162825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8475" y="1630326"/>
            <a:ext cx="4222450" cy="5116474"/>
          </a:xfrm>
          <a:prstGeom prst="rect">
            <a:avLst/>
          </a:prstGeom>
          <a:noFill/>
          <a:ln>
            <a:noFill/>
          </a:ln>
        </p:spPr>
      </p:pic>
      <p:sp>
        <p:nvSpPr>
          <p:cNvPr id="3" name="Title 2"/>
          <p:cNvSpPr>
            <a:spLocks noGrp="1"/>
          </p:cNvSpPr>
          <p:nvPr>
            <p:ph type="title"/>
          </p:nvPr>
        </p:nvSpPr>
        <p:spPr/>
        <p:txBody>
          <a:bodyPr/>
          <a:lstStyle/>
          <a:p>
            <a:pPr algn="ctr"/>
            <a:r>
              <a:rPr lang="en-US" dirty="0">
                <a:solidFill>
                  <a:schemeClr val="bg1"/>
                </a:solidFill>
              </a:rPr>
              <a:t>Confirmation</a:t>
            </a:r>
          </a:p>
        </p:txBody>
      </p:sp>
      <p:pic>
        <p:nvPicPr>
          <p:cNvPr id="5" name="Picture 4" descr="screen-capture-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2409" y="2413944"/>
            <a:ext cx="3694391" cy="3536333"/>
          </a:xfrm>
          <a:prstGeom prst="rect">
            <a:avLst/>
          </a:prstGeom>
          <a:noFill/>
          <a:ln>
            <a:noFill/>
          </a:ln>
        </p:spPr>
      </p:pic>
    </p:spTree>
    <p:extLst>
      <p:ext uri="{BB962C8B-B14F-4D97-AF65-F5344CB8AC3E}">
        <p14:creationId xmlns:p14="http://schemas.microsoft.com/office/powerpoint/2010/main" val="1910796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8-01-12 at 7.04.5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26779" y="539830"/>
            <a:ext cx="4740759" cy="6160782"/>
          </a:xfrm>
          <a:prstGeom prst="rect">
            <a:avLst/>
          </a:prstGeom>
        </p:spPr>
      </p:pic>
    </p:spTree>
    <p:extLst>
      <p:ext uri="{BB962C8B-B14F-4D97-AF65-F5344CB8AC3E}">
        <p14:creationId xmlns:p14="http://schemas.microsoft.com/office/powerpoint/2010/main" val="17052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365" y="1524000"/>
            <a:ext cx="8180958" cy="48740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5985" y="533400"/>
            <a:ext cx="8944539" cy="990600"/>
          </a:xfrm>
        </p:spPr>
        <p:txBody>
          <a:bodyPr>
            <a:normAutofit fontScale="90000"/>
          </a:bodyPr>
          <a:lstStyle/>
          <a:p>
            <a:r>
              <a:rPr lang="en-US" dirty="0"/>
              <a:t>Christian Initiation &amp; New Member Formation</a:t>
            </a:r>
          </a:p>
        </p:txBody>
      </p:sp>
    </p:spTree>
    <p:extLst>
      <p:ext uri="{BB962C8B-B14F-4D97-AF65-F5344CB8AC3E}">
        <p14:creationId xmlns:p14="http://schemas.microsoft.com/office/powerpoint/2010/main" val="1033662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56218"/>
            <a:ext cx="7698034" cy="1137515"/>
          </a:xfrm>
        </p:spPr>
        <p:txBody>
          <a:bodyPr>
            <a:normAutofit/>
          </a:bodyPr>
          <a:lstStyle/>
          <a:p>
            <a:pPr algn="ctr"/>
            <a:r>
              <a:rPr lang="en-US" dirty="0">
                <a:solidFill>
                  <a:srgbClr val="FFFFFF"/>
                </a:solidFill>
              </a:rPr>
              <a:t>Flip the Model</a:t>
            </a:r>
          </a:p>
        </p:txBody>
      </p:sp>
      <p:pic>
        <p:nvPicPr>
          <p:cNvPr id="5" name="Picture 4" descr="Screen Shot 2017-01-19 at 5.37.0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520" y="3119766"/>
            <a:ext cx="4119144" cy="3371857"/>
          </a:xfrm>
          <a:prstGeom prst="rect">
            <a:avLst/>
          </a:prstGeom>
        </p:spPr>
      </p:pic>
      <p:pic>
        <p:nvPicPr>
          <p:cNvPr id="6" name="Picture 5" descr="Screen Shot 2017-01-19 at 5.36.5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2240467"/>
            <a:ext cx="3202233" cy="629623"/>
          </a:xfrm>
          <a:prstGeom prst="rect">
            <a:avLst/>
          </a:prstGeom>
        </p:spPr>
      </p:pic>
      <p:pic>
        <p:nvPicPr>
          <p:cNvPr id="7" name="Picture 6" descr="Screen Shot 2017-01-19 at 5.35.11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1530" y="1487210"/>
            <a:ext cx="4092343" cy="2493713"/>
          </a:xfrm>
          <a:prstGeom prst="rect">
            <a:avLst/>
          </a:prstGeom>
        </p:spPr>
      </p:pic>
      <p:pic>
        <p:nvPicPr>
          <p:cNvPr id="8" name="Picture 7" descr="Screen Shot 2017-01-19 at 5.22.2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51531" y="4080209"/>
            <a:ext cx="4092343" cy="2650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2230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985" y="445052"/>
            <a:ext cx="8944539" cy="990600"/>
          </a:xfrm>
        </p:spPr>
        <p:txBody>
          <a:bodyPr>
            <a:normAutofit/>
          </a:bodyPr>
          <a:lstStyle/>
          <a:p>
            <a:pPr algn="ctr"/>
            <a:r>
              <a:rPr lang="en-US" dirty="0">
                <a:solidFill>
                  <a:srgbClr val="FFFFFF"/>
                </a:solidFill>
              </a:rPr>
              <a:t>Flip Christian Initiation </a:t>
            </a:r>
          </a:p>
        </p:txBody>
      </p:sp>
      <p:pic>
        <p:nvPicPr>
          <p:cNvPr id="3" name="Picture 2" descr="Screen Shot 2017-05-02 at 10.20.2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3326" y="1592984"/>
            <a:ext cx="4675255" cy="1984229"/>
          </a:xfrm>
          <a:prstGeom prst="rect">
            <a:avLst/>
          </a:prstGeom>
        </p:spPr>
      </p:pic>
      <p:pic>
        <p:nvPicPr>
          <p:cNvPr id="5" name="Picture 4" descr="reverted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1332" y="3200246"/>
            <a:ext cx="3805510" cy="951378"/>
          </a:xfrm>
          <a:prstGeom prst="rect">
            <a:avLst/>
          </a:prstGeom>
        </p:spPr>
      </p:pic>
      <p:pic>
        <p:nvPicPr>
          <p:cNvPr id="6" name="Picture 5" descr="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2942" y="5239070"/>
            <a:ext cx="4217582" cy="1274647"/>
          </a:xfrm>
          <a:prstGeom prst="rect">
            <a:avLst/>
          </a:prstGeom>
        </p:spPr>
      </p:pic>
      <p:pic>
        <p:nvPicPr>
          <p:cNvPr id="8" name="Picture 7" descr="formed-logo-1024x22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35" y="4264004"/>
            <a:ext cx="4079608" cy="896399"/>
          </a:xfrm>
          <a:prstGeom prst="rect">
            <a:avLst/>
          </a:prstGeom>
        </p:spPr>
      </p:pic>
    </p:spTree>
    <p:extLst>
      <p:ext uri="{BB962C8B-B14F-4D97-AF65-F5344CB8AC3E}">
        <p14:creationId xmlns:p14="http://schemas.microsoft.com/office/powerpoint/2010/main" val="10861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FF"/>
                </a:solidFill>
              </a:rPr>
              <a:t>Integrate Online and Gathered</a:t>
            </a:r>
          </a:p>
        </p:txBody>
      </p:sp>
      <p:pic>
        <p:nvPicPr>
          <p:cNvPr id="3" name="Picture 2" descr="Screen Shot 2017-01-19 at 5.02.5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115" y="1726037"/>
            <a:ext cx="8686800" cy="499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9144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7-05-02 at 10.38.5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85028" y="562337"/>
            <a:ext cx="3093460" cy="4168868"/>
          </a:xfrm>
          <a:prstGeom prst="rect">
            <a:avLst/>
          </a:prstGeom>
          <a:ln>
            <a:noFill/>
          </a:ln>
          <a:effectLst>
            <a:outerShdw blurRad="190500" algn="tl" rotWithShape="0">
              <a:srgbClr val="000000">
                <a:alpha val="70000"/>
              </a:srgbClr>
            </a:outerShdw>
          </a:effectLst>
        </p:spPr>
      </p:pic>
      <p:pic>
        <p:nvPicPr>
          <p:cNvPr id="4" name="Picture 3" descr="Screen Shot 2017-05-02 at 10.38.25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196" y="3589131"/>
            <a:ext cx="4508783" cy="3268869"/>
          </a:xfrm>
          <a:prstGeom prst="rect">
            <a:avLst/>
          </a:prstGeom>
          <a:ln>
            <a:noFill/>
          </a:ln>
          <a:effectLst>
            <a:outerShdw blurRad="190500" algn="tl" rotWithShape="0">
              <a:srgbClr val="000000">
                <a:alpha val="70000"/>
              </a:srgbClr>
            </a:outerShdw>
          </a:effectLst>
        </p:spPr>
      </p:pic>
      <p:pic>
        <p:nvPicPr>
          <p:cNvPr id="5" name="Picture 4" descr="Screen Shot 2017-05-02 at 10.41.5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0196" y="562337"/>
            <a:ext cx="5068605" cy="2910212"/>
          </a:xfrm>
          <a:prstGeom prst="rect">
            <a:avLst/>
          </a:prstGeom>
        </p:spPr>
      </p:pic>
      <p:pic>
        <p:nvPicPr>
          <p:cNvPr id="6" name="Picture 5" descr="Screen Shot 2017-05-02 at 10.41.2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3560" y="4918741"/>
            <a:ext cx="3202999" cy="1708180"/>
          </a:xfrm>
          <a:prstGeom prst="rect">
            <a:avLst/>
          </a:prstGeom>
        </p:spPr>
      </p:pic>
    </p:spTree>
    <p:extLst>
      <p:ext uri="{BB962C8B-B14F-4D97-AF65-F5344CB8AC3E}">
        <p14:creationId xmlns:p14="http://schemas.microsoft.com/office/powerpoint/2010/main" val="346862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Summit Schools</a:t>
            </a:r>
          </a:p>
        </p:txBody>
      </p:sp>
      <p:pic>
        <p:nvPicPr>
          <p:cNvPr id="6" name="Picture 5" descr="Summit-Public-Schools-Personalized-Learning-Slid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0124" y="1578745"/>
            <a:ext cx="7433436" cy="5102101"/>
          </a:xfrm>
          <a:prstGeom prst="rect">
            <a:avLst/>
          </a:prstGeom>
        </p:spPr>
      </p:pic>
    </p:spTree>
    <p:extLst>
      <p:ext uri="{BB962C8B-B14F-4D97-AF65-F5344CB8AC3E}">
        <p14:creationId xmlns:p14="http://schemas.microsoft.com/office/powerpoint/2010/main" val="1628374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7.44.24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2545" y="1666946"/>
            <a:ext cx="8837850" cy="500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pPr algn="ctr"/>
            <a:r>
              <a:rPr lang="en-US" dirty="0">
                <a:solidFill>
                  <a:srgbClr val="FFFFFF"/>
                </a:solidFill>
              </a:rPr>
              <a:t>Integrate Online and Gathered</a:t>
            </a:r>
          </a:p>
        </p:txBody>
      </p:sp>
    </p:spTree>
    <p:extLst>
      <p:ext uri="{BB962C8B-B14F-4D97-AF65-F5344CB8AC3E}">
        <p14:creationId xmlns:p14="http://schemas.microsoft.com/office/powerpoint/2010/main" val="353205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854" y="621983"/>
            <a:ext cx="7720256" cy="5880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3709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FF"/>
                </a:solidFill>
              </a:rPr>
              <a:t>Online 40-Day Lent Curriculum</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64106327"/>
              </p:ext>
            </p:extLst>
          </p:nvPr>
        </p:nvGraphicFramePr>
        <p:xfrm>
          <a:off x="457199" y="1555677"/>
          <a:ext cx="8229600" cy="5066215"/>
        </p:xfrm>
        <a:graphic>
          <a:graphicData uri="http://schemas.openxmlformats.org/drawingml/2006/table">
            <a:tbl>
              <a:tblPr firstRow="1" bandRow="1">
                <a:tableStyleId>{1FECB4D8-DB02-4DC6-A0A2-4F2EBAE1DC90}</a:tableStyleId>
              </a:tblPr>
              <a:tblGrid>
                <a:gridCol w="2853583">
                  <a:extLst>
                    <a:ext uri="{9D8B030D-6E8A-4147-A177-3AD203B41FA5}">
                      <a16:colId xmlns:a16="http://schemas.microsoft.com/office/drawing/2014/main" val="20000"/>
                    </a:ext>
                  </a:extLst>
                </a:gridCol>
                <a:gridCol w="263281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2977">
                <a:tc>
                  <a:txBody>
                    <a:bodyPr/>
                    <a:lstStyle/>
                    <a:p>
                      <a:pPr algn="r"/>
                      <a:r>
                        <a:rPr lang="en-US" sz="2400" dirty="0"/>
                        <a:t>Church     </a:t>
                      </a:r>
                      <a:r>
                        <a:rPr lang="en-US" sz="2400" dirty="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a:t>Daily &amp; Home</a:t>
                      </a:r>
                      <a:r>
                        <a:rPr lang="en-US" sz="2400" baseline="0" dirty="0"/>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a:sym typeface="Wingdings"/>
                        </a:rPr>
                        <a:t>      </a:t>
                      </a:r>
                      <a:r>
                        <a:rPr lang="en-US" sz="2400" dirty="0"/>
                        <a:t>Online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583238">
                <a:tc>
                  <a:txBody>
                    <a:bodyPr/>
                    <a:lstStyle/>
                    <a:p>
                      <a:pPr marL="342900" indent="-342900">
                        <a:buFont typeface="Arial"/>
                        <a:buChar char="•"/>
                      </a:pPr>
                      <a:r>
                        <a:rPr lang="en-US" sz="2400" kern="1200" dirty="0">
                          <a:effectLst/>
                        </a:rPr>
                        <a:t>Ash Wednesday</a:t>
                      </a:r>
                    </a:p>
                    <a:p>
                      <a:pPr marL="342900" indent="-342900">
                        <a:buFont typeface="Arial"/>
                        <a:buChar char="•"/>
                      </a:pPr>
                      <a:r>
                        <a:rPr lang="en-US" sz="2400" kern="1200" dirty="0">
                          <a:effectLst/>
                        </a:rPr>
                        <a:t>Lenten Sunday</a:t>
                      </a:r>
                      <a:r>
                        <a:rPr lang="en-US" sz="2400" kern="1200" baseline="0" dirty="0">
                          <a:effectLst/>
                        </a:rPr>
                        <a:t> liturgies</a:t>
                      </a:r>
                    </a:p>
                    <a:p>
                      <a:pPr marL="342900" indent="-342900">
                        <a:buFont typeface="Arial"/>
                        <a:buChar char="•"/>
                      </a:pPr>
                      <a:r>
                        <a:rPr lang="en-US" sz="2400" kern="1200" baseline="0" dirty="0">
                          <a:effectLst/>
                        </a:rPr>
                        <a:t>Stations of the Cross</a:t>
                      </a:r>
                      <a:endParaRPr lang="en-US" sz="2400" kern="1200" dirty="0">
                        <a:effectLst/>
                      </a:endParaRPr>
                    </a:p>
                    <a:p>
                      <a:pPr marL="342900" indent="-342900">
                        <a:buFont typeface="Arial"/>
                        <a:buChar char="•"/>
                      </a:pPr>
                      <a:r>
                        <a:rPr lang="en-US" sz="2400" kern="1200" dirty="0">
                          <a:effectLst/>
                        </a:rPr>
                        <a:t>Lenten prayer </a:t>
                      </a:r>
                    </a:p>
                    <a:p>
                      <a:pPr marL="342900" indent="-342900">
                        <a:buFont typeface="Arial"/>
                        <a:buChar char="•"/>
                      </a:pPr>
                      <a:r>
                        <a:rPr lang="en-US" sz="2400" kern="1200" dirty="0">
                          <a:effectLst/>
                        </a:rPr>
                        <a:t>Lenten retreat</a:t>
                      </a:r>
                    </a:p>
                    <a:p>
                      <a:pPr marL="342900" indent="-342900">
                        <a:buFont typeface="Arial"/>
                        <a:buChar char="•"/>
                      </a:pPr>
                      <a:r>
                        <a:rPr lang="en-US" sz="2400" kern="1200" dirty="0">
                          <a:effectLst/>
                        </a:rPr>
                        <a:t>Lenten</a:t>
                      </a:r>
                      <a:r>
                        <a:rPr lang="en-US" sz="2400" kern="1200" baseline="0" dirty="0">
                          <a:effectLst/>
                        </a:rPr>
                        <a:t> service</a:t>
                      </a:r>
                    </a:p>
                    <a:p>
                      <a:pPr marL="342900" indent="-342900">
                        <a:buFont typeface="Arial"/>
                        <a:buChar char="•"/>
                      </a:pPr>
                      <a:r>
                        <a:rPr lang="en-US" sz="2400" kern="1200" baseline="0" dirty="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a:effectLst/>
                        </a:rPr>
                        <a:t>Fasting</a:t>
                      </a:r>
                    </a:p>
                    <a:p>
                      <a:pPr marL="342900" indent="-342900">
                        <a:buFont typeface="Arial"/>
                        <a:buChar char="•"/>
                      </a:pPr>
                      <a:r>
                        <a:rPr lang="en-US" sz="2400" kern="1200" dirty="0">
                          <a:effectLst/>
                        </a:rPr>
                        <a:t>Praying</a:t>
                      </a:r>
                    </a:p>
                    <a:p>
                      <a:pPr marL="342900" indent="-342900">
                        <a:buFont typeface="Arial"/>
                        <a:buChar char="•"/>
                      </a:pPr>
                      <a:r>
                        <a:rPr lang="en-US" sz="2400" kern="1200" baseline="0" dirty="0">
                          <a:effectLst/>
                        </a:rPr>
                        <a:t>Service/Almsgiving</a:t>
                      </a:r>
                    </a:p>
                    <a:p>
                      <a:pPr marL="342900" indent="-342900">
                        <a:buFont typeface="Arial"/>
                        <a:buChar char="•"/>
                      </a:pPr>
                      <a:r>
                        <a:rPr lang="en-US" sz="2400" kern="1200" baseline="0" dirty="0">
                          <a:effectLst/>
                        </a:rPr>
                        <a:t>Lectionary reflection</a:t>
                      </a:r>
                    </a:p>
                    <a:p>
                      <a:pPr marL="342900" indent="-342900">
                        <a:buFont typeface="Arial"/>
                        <a:buChar char="•"/>
                      </a:pPr>
                      <a:r>
                        <a:rPr lang="en-US" sz="2400" kern="1200" baseline="0" dirty="0">
                          <a:effectLst/>
                        </a:rPr>
                        <a:t>Family Lenten activities </a:t>
                      </a:r>
                      <a:endParaRPr lang="en-US" sz="2400" kern="1200" dirty="0">
                        <a:effectLst/>
                      </a:endParaRPr>
                    </a:p>
                    <a:p>
                      <a:pPr marL="342900" indent="-342900">
                        <a:buFont typeface="Arial"/>
                        <a:buChar char="•"/>
                      </a:pPr>
                      <a:endParaRPr lang="en-US" sz="2400" kern="1200" dirty="0">
                        <a:effectLst/>
                      </a:endParaRPr>
                    </a:p>
                    <a:p>
                      <a:r>
                        <a:rPr lang="en-US" sz="2400" kern="1200" dirty="0">
                          <a:effectLst/>
                        </a:rPr>
                        <a:t> </a:t>
                      </a:r>
                      <a:endParaRPr lang="en-US" sz="2400" kern="1200" dirty="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a:effectLst/>
                        </a:rPr>
                        <a:t>Lenten learning resources</a:t>
                      </a:r>
                    </a:p>
                    <a:p>
                      <a:pPr marL="342900" indent="-342900">
                        <a:buFont typeface="Arial"/>
                        <a:buChar char="•"/>
                      </a:pPr>
                      <a:r>
                        <a:rPr lang="en-US" sz="2400" kern="1200" dirty="0">
                          <a:effectLst/>
                        </a:rPr>
                        <a:t>Lenten calendar</a:t>
                      </a:r>
                    </a:p>
                    <a:p>
                      <a:pPr marL="342900" indent="-342900">
                        <a:buFont typeface="Arial"/>
                        <a:buChar char="•"/>
                      </a:pPr>
                      <a:r>
                        <a:rPr lang="en-US" sz="2400" kern="1200" dirty="0">
                          <a:effectLst/>
                        </a:rPr>
                        <a:t>Daily Lenten prayer</a:t>
                      </a:r>
                    </a:p>
                    <a:p>
                      <a:pPr marL="342900" indent="-342900">
                        <a:buFont typeface="Arial"/>
                        <a:buChar char="•"/>
                      </a:pPr>
                      <a:r>
                        <a:rPr lang="en-US" sz="2400" kern="1200" dirty="0">
                          <a:effectLst/>
                        </a:rPr>
                        <a:t>Weekly table prayer</a:t>
                      </a:r>
                    </a:p>
                    <a:p>
                      <a:pPr marL="342900" indent="-342900">
                        <a:buFont typeface="Arial"/>
                        <a:buChar char="•"/>
                      </a:pPr>
                      <a:r>
                        <a:rPr lang="en-US" sz="2400" kern="1200" dirty="0">
                          <a:effectLst/>
                        </a:rPr>
                        <a:t>Video resources</a:t>
                      </a:r>
                    </a:p>
                    <a:p>
                      <a:pPr marL="342900" indent="-342900">
                        <a:buFont typeface="Arial"/>
                        <a:buChar char="•"/>
                      </a:pPr>
                      <a:r>
                        <a:rPr lang="en-US" sz="2400" kern="1200" dirty="0">
                          <a:effectLst/>
                        </a:rPr>
                        <a:t>Online retreat experience</a:t>
                      </a:r>
                      <a:r>
                        <a:rPr lang="en-US" sz="2400" dirty="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95804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6800" cy="990600"/>
          </a:xfrm>
        </p:spPr>
        <p:txBody>
          <a:bodyPr>
            <a:normAutofit/>
          </a:bodyPr>
          <a:lstStyle/>
          <a:p>
            <a:pPr algn="ctr"/>
            <a:r>
              <a:rPr lang="en-US" dirty="0">
                <a:solidFill>
                  <a:srgbClr val="FFFFFF"/>
                </a:solidFill>
              </a:rPr>
              <a:t>Advent or Lent Online “Curriculum”</a:t>
            </a:r>
          </a:p>
        </p:txBody>
      </p:sp>
      <p:pic>
        <p:nvPicPr>
          <p:cNvPr id="3" name="Picture 2" descr="Screen Shot 2018-01-12 at 7.18.5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794" y="1817154"/>
            <a:ext cx="4389997" cy="3720433"/>
          </a:xfrm>
          <a:prstGeom prst="rect">
            <a:avLst/>
          </a:prstGeom>
        </p:spPr>
      </p:pic>
      <p:pic>
        <p:nvPicPr>
          <p:cNvPr id="5" name="Picture 4" descr="Screen Shot 2018-01-12 at 7.18.59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2640" y="1817154"/>
            <a:ext cx="3536080" cy="4964608"/>
          </a:xfrm>
          <a:prstGeom prst="rect">
            <a:avLst/>
          </a:prstGeom>
        </p:spPr>
      </p:pic>
    </p:spTree>
    <p:extLst>
      <p:ext uri="{BB962C8B-B14F-4D97-AF65-F5344CB8AC3E}">
        <p14:creationId xmlns:p14="http://schemas.microsoft.com/office/powerpoint/2010/main" val="1059899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1-19 at 5.37.0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120833"/>
            <a:ext cx="2753455" cy="3371857"/>
          </a:xfrm>
          <a:prstGeom prst="rect">
            <a:avLst/>
          </a:prstGeom>
        </p:spPr>
      </p:pic>
      <p:pic>
        <p:nvPicPr>
          <p:cNvPr id="6" name="Picture 5" descr="Screen Shot 2017-01-19 at 5.36.5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579449"/>
            <a:ext cx="2753455" cy="541384"/>
          </a:xfrm>
          <a:prstGeom prst="rect">
            <a:avLst/>
          </a:prstGeom>
        </p:spPr>
      </p:pic>
      <p:pic>
        <p:nvPicPr>
          <p:cNvPr id="9" name="Picture 8" descr="Screen Shot 2017-01-19 at 5.22.24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3648656" cy="2362902"/>
          </a:xfrm>
          <a:prstGeom prst="rect">
            <a:avLst/>
          </a:prstGeom>
          <a:ln>
            <a:noFill/>
          </a:ln>
          <a:effectLst>
            <a:outerShdw blurRad="292100" dist="139700" dir="2700000" algn="tl" rotWithShape="0">
              <a:srgbClr val="333333">
                <a:alpha val="65000"/>
              </a:srgbClr>
            </a:outerShdw>
          </a:effectLst>
        </p:spPr>
      </p:pic>
      <p:pic>
        <p:nvPicPr>
          <p:cNvPr id="11" name="Picture 10" descr="Screen Shot 2017-05-02 at 10.47.5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55055" y="2486534"/>
            <a:ext cx="3247954" cy="4300086"/>
          </a:xfrm>
          <a:prstGeom prst="rect">
            <a:avLst/>
          </a:prstGeom>
        </p:spPr>
      </p:pic>
      <p:pic>
        <p:nvPicPr>
          <p:cNvPr id="12" name="Picture 11" descr="Screen Shot 2017-05-02 at 10.46.56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53386" y="0"/>
            <a:ext cx="3976314" cy="2866833"/>
          </a:xfrm>
          <a:prstGeom prst="rect">
            <a:avLst/>
          </a:prstGeom>
        </p:spPr>
      </p:pic>
      <p:pic>
        <p:nvPicPr>
          <p:cNvPr id="8" name="Picture 7" descr="Screen Shot 2017-01-19 at 5.35.11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77157" y="4195256"/>
            <a:ext cx="3266843" cy="2493713"/>
          </a:xfrm>
          <a:prstGeom prst="rect">
            <a:avLst/>
          </a:prstGeom>
        </p:spPr>
      </p:pic>
      <p:sp>
        <p:nvSpPr>
          <p:cNvPr id="10" name="Title 3"/>
          <p:cNvSpPr>
            <a:spLocks noGrp="1"/>
          </p:cNvSpPr>
          <p:nvPr>
            <p:ph type="title"/>
          </p:nvPr>
        </p:nvSpPr>
        <p:spPr>
          <a:xfrm>
            <a:off x="6004480" y="3089953"/>
            <a:ext cx="3322466" cy="990600"/>
          </a:xfrm>
        </p:spPr>
        <p:txBody>
          <a:bodyPr>
            <a:normAutofit fontScale="90000"/>
          </a:bodyPr>
          <a:lstStyle/>
          <a:p>
            <a:pPr algn="ctr"/>
            <a:r>
              <a:rPr lang="en-US" dirty="0">
                <a:solidFill>
                  <a:srgbClr val="FFFFFF"/>
                </a:solidFill>
              </a:rPr>
              <a:t>Online Learning</a:t>
            </a:r>
          </a:p>
        </p:txBody>
      </p:sp>
    </p:spTree>
    <p:extLst>
      <p:ext uri="{BB962C8B-B14F-4D97-AF65-F5344CB8AC3E}">
        <p14:creationId xmlns:p14="http://schemas.microsoft.com/office/powerpoint/2010/main" val="2871557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018" y="696233"/>
            <a:ext cx="4154686" cy="990600"/>
          </a:xfrm>
        </p:spPr>
        <p:txBody>
          <a:bodyPr>
            <a:normAutofit/>
          </a:bodyPr>
          <a:lstStyle/>
          <a:p>
            <a:r>
              <a:rPr lang="en-US" dirty="0">
                <a:solidFill>
                  <a:srgbClr val="FFFFFF"/>
                </a:solidFill>
              </a:rPr>
              <a:t>Online Prayer</a:t>
            </a:r>
          </a:p>
        </p:txBody>
      </p:sp>
      <p:pic>
        <p:nvPicPr>
          <p:cNvPr id="4" name="Picture 3" descr="Screen Shot 2017-01-19 at 4.39.2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323" y="2295950"/>
            <a:ext cx="4336647" cy="3055841"/>
          </a:xfrm>
          <a:prstGeom prst="rect">
            <a:avLst/>
          </a:prstGeom>
        </p:spPr>
      </p:pic>
      <p:pic>
        <p:nvPicPr>
          <p:cNvPr id="5" name="Picture 4" descr="Screen Shot 2017-01-19 at 4.42.2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05171" y="3495496"/>
            <a:ext cx="4097375" cy="3064086"/>
          </a:xfrm>
          <a:prstGeom prst="rect">
            <a:avLst/>
          </a:prstGeom>
        </p:spPr>
      </p:pic>
      <p:pic>
        <p:nvPicPr>
          <p:cNvPr id="6" name="Picture 5" descr="Screen Shot 2017-01-19 at 4.42.1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05171" y="493194"/>
            <a:ext cx="4097375" cy="2955520"/>
          </a:xfrm>
          <a:prstGeom prst="rect">
            <a:avLst/>
          </a:prstGeom>
        </p:spPr>
      </p:pic>
    </p:spTree>
    <p:extLst>
      <p:ext uri="{BB962C8B-B14F-4D97-AF65-F5344CB8AC3E}">
        <p14:creationId xmlns:p14="http://schemas.microsoft.com/office/powerpoint/2010/main" val="1121152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Pastoral Care</a:t>
            </a:r>
          </a:p>
        </p:txBody>
      </p:sp>
      <p:pic>
        <p:nvPicPr>
          <p:cNvPr id="5" name="Picture 4" descr="Screen Shot 2017-01-19 at 5.28.3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7806" y="1524000"/>
            <a:ext cx="7282475" cy="5069547"/>
          </a:xfrm>
          <a:prstGeom prst="rect">
            <a:avLst/>
          </a:prstGeom>
        </p:spPr>
      </p:pic>
    </p:spTree>
    <p:extLst>
      <p:ext uri="{BB962C8B-B14F-4D97-AF65-F5344CB8AC3E}">
        <p14:creationId xmlns:p14="http://schemas.microsoft.com/office/powerpoint/2010/main" val="4090882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8-01-12 at 7.10.5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17777" y="602179"/>
            <a:ext cx="4521367" cy="6080533"/>
          </a:xfrm>
          <a:prstGeom prst="rect">
            <a:avLst/>
          </a:prstGeom>
        </p:spPr>
      </p:pic>
      <p:sp>
        <p:nvSpPr>
          <p:cNvPr id="4" name="Title 3"/>
          <p:cNvSpPr>
            <a:spLocks noGrp="1"/>
          </p:cNvSpPr>
          <p:nvPr>
            <p:ph type="title"/>
          </p:nvPr>
        </p:nvSpPr>
        <p:spPr>
          <a:xfrm>
            <a:off x="457200" y="533399"/>
            <a:ext cx="3429205" cy="4886213"/>
          </a:xfrm>
        </p:spPr>
        <p:txBody>
          <a:bodyPr>
            <a:normAutofit/>
          </a:bodyPr>
          <a:lstStyle/>
          <a:p>
            <a:r>
              <a:rPr lang="en-US" dirty="0">
                <a:solidFill>
                  <a:srgbClr val="FFFFFF"/>
                </a:solidFill>
              </a:rPr>
              <a:t>Webinar</a:t>
            </a:r>
            <a:br>
              <a:rPr lang="en-US" dirty="0">
                <a:solidFill>
                  <a:srgbClr val="FFFFFF"/>
                </a:solidFill>
              </a:rPr>
            </a:br>
            <a:r>
              <a:rPr lang="en-US" dirty="0">
                <a:solidFill>
                  <a:srgbClr val="FFFFFF"/>
                </a:solidFill>
              </a:rPr>
              <a:t>Live Presentation</a:t>
            </a:r>
            <a:br>
              <a:rPr lang="en-US" dirty="0">
                <a:solidFill>
                  <a:srgbClr val="FFFFFF"/>
                </a:solidFill>
              </a:rPr>
            </a:br>
            <a:r>
              <a:rPr lang="en-US" dirty="0">
                <a:solidFill>
                  <a:srgbClr val="FFFFFF"/>
                </a:solidFill>
              </a:rPr>
              <a:t/>
            </a:r>
            <a:br>
              <a:rPr lang="en-US" dirty="0">
                <a:solidFill>
                  <a:srgbClr val="FFFFFF"/>
                </a:solidFill>
              </a:rPr>
            </a:br>
            <a:r>
              <a:rPr lang="en-US" dirty="0">
                <a:solidFill>
                  <a:srgbClr val="FFFFFF"/>
                </a:solidFill>
              </a:rPr>
              <a:t>Upper Dublin Lutheran Church</a:t>
            </a:r>
          </a:p>
        </p:txBody>
      </p:sp>
    </p:spTree>
    <p:extLst>
      <p:ext uri="{BB962C8B-B14F-4D97-AF65-F5344CB8AC3E}">
        <p14:creationId xmlns:p14="http://schemas.microsoft.com/office/powerpoint/2010/main" val="2995646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22313" y="195910"/>
            <a:ext cx="7772400" cy="982575"/>
          </a:xfrm>
        </p:spPr>
        <p:txBody>
          <a:bodyPr>
            <a:normAutofit/>
          </a:bodyPr>
          <a:lstStyle/>
          <a:p>
            <a:pPr algn="ctr"/>
            <a:r>
              <a:rPr lang="en-US" sz="4000" cap="none" dirty="0">
                <a:solidFill>
                  <a:schemeClr val="tx1"/>
                </a:solidFill>
              </a:rPr>
              <a:t>Curating Faith Formation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1723" y="1249579"/>
            <a:ext cx="5057448" cy="5323629"/>
          </a:xfrm>
          <a:prstGeom prst="rect">
            <a:avLst/>
          </a:prstGeom>
        </p:spPr>
      </p:pic>
    </p:spTree>
    <p:extLst>
      <p:ext uri="{BB962C8B-B14F-4D97-AF65-F5344CB8AC3E}">
        <p14:creationId xmlns:p14="http://schemas.microsoft.com/office/powerpoint/2010/main" val="446443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3367"/>
            <a:ext cx="8229600" cy="1100633"/>
          </a:xfrm>
        </p:spPr>
        <p:txBody>
          <a:bodyPr>
            <a:normAutofit fontScale="90000"/>
          </a:bodyPr>
          <a:lstStyle/>
          <a:p>
            <a:pPr algn="ctr"/>
            <a:r>
              <a:rPr lang="en-US" dirty="0"/>
              <a:t>What is Content Curation</a:t>
            </a:r>
            <a:br>
              <a:rPr lang="en-US" dirty="0"/>
            </a:br>
            <a:r>
              <a:rPr lang="en-US" dirty="0"/>
              <a:t>(Beth Kanter)</a:t>
            </a:r>
          </a:p>
        </p:txBody>
      </p:sp>
      <p:sp>
        <p:nvSpPr>
          <p:cNvPr id="5" name="Content Placeholder 4"/>
          <p:cNvSpPr>
            <a:spLocks noGrp="1"/>
          </p:cNvSpPr>
          <p:nvPr>
            <p:ph idx="1"/>
          </p:nvPr>
        </p:nvSpPr>
        <p:spPr/>
        <p:txBody>
          <a:bodyPr>
            <a:normAutofit fontScale="85000" lnSpcReduction="20000"/>
          </a:bodyPr>
          <a:lstStyle/>
          <a:p>
            <a:pPr marL="0" indent="0">
              <a:lnSpc>
                <a:spcPct val="120000"/>
              </a:lnSpc>
              <a:spcBef>
                <a:spcPts val="0"/>
              </a:spcBef>
              <a:buNone/>
            </a:pPr>
            <a:r>
              <a:rPr lang="en-US" sz="2800" dirty="0">
                <a:solidFill>
                  <a:srgbClr val="000000"/>
                </a:solidFill>
              </a:rPr>
              <a:t>Content curation is the process of sorting through the vast amounts of content on the web and presenting it in a meaningful and organized way around a specific theme.  </a:t>
            </a:r>
          </a:p>
          <a:p>
            <a:pPr marL="457200" indent="-457200">
              <a:lnSpc>
                <a:spcPct val="120000"/>
              </a:lnSpc>
              <a:spcBef>
                <a:spcPts val="0"/>
              </a:spcBef>
              <a:buClr>
                <a:schemeClr val="accent3"/>
              </a:buClr>
              <a:buSzPct val="100000"/>
            </a:pPr>
            <a:r>
              <a:rPr lang="en-US" sz="2800" dirty="0">
                <a:solidFill>
                  <a:srgbClr val="000000"/>
                </a:solidFill>
              </a:rPr>
              <a:t>The work involves sifting, sorting, arranging, and publishing information.  </a:t>
            </a:r>
          </a:p>
          <a:p>
            <a:pPr marL="457200" indent="-457200">
              <a:lnSpc>
                <a:spcPct val="120000"/>
              </a:lnSpc>
              <a:spcBef>
                <a:spcPts val="0"/>
              </a:spcBef>
              <a:buClr>
                <a:schemeClr val="accent3"/>
              </a:buClr>
              <a:buSzPct val="100000"/>
            </a:pPr>
            <a:r>
              <a:rPr lang="en-US" sz="2800" dirty="0">
                <a:solidFill>
                  <a:srgbClr val="000000"/>
                </a:solidFill>
              </a:rPr>
              <a:t>A content curator picks the best content that is important and relevant to share with their community. </a:t>
            </a:r>
          </a:p>
          <a:p>
            <a:pPr marL="457200" indent="-457200">
              <a:lnSpc>
                <a:spcPct val="120000"/>
              </a:lnSpc>
              <a:spcBef>
                <a:spcPts val="0"/>
              </a:spcBef>
              <a:buClr>
                <a:schemeClr val="accent3"/>
              </a:buClr>
              <a:buSzPct val="100000"/>
            </a:pPr>
            <a:r>
              <a:rPr lang="en-US" sz="2800" dirty="0">
                <a:solidFill>
                  <a:srgbClr val="000000"/>
                </a:solidFill>
              </a:rPr>
              <a:t>It isn’t unlike what a museum curator does to produce an exhibition: They identify the theme, they provide the context, they decide which paintings to hang on the wall, how they should be annotated, and how they should be displayed for the public.</a:t>
            </a:r>
          </a:p>
        </p:txBody>
      </p:sp>
    </p:spTree>
    <p:extLst>
      <p:ext uri="{BB962C8B-B14F-4D97-AF65-F5344CB8AC3E}">
        <p14:creationId xmlns:p14="http://schemas.microsoft.com/office/powerpoint/2010/main" val="418997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0" y="349018"/>
            <a:ext cx="9046305" cy="990600"/>
          </a:xfrm>
        </p:spPr>
        <p:txBody>
          <a:bodyPr>
            <a:normAutofit/>
          </a:bodyPr>
          <a:lstStyle/>
          <a:p>
            <a:pPr algn="ctr"/>
            <a:r>
              <a:rPr lang="en-US" dirty="0"/>
              <a:t>Two Ways to Approach Personalizing </a:t>
            </a:r>
          </a:p>
        </p:txBody>
      </p:sp>
      <p:sp>
        <p:nvSpPr>
          <p:cNvPr id="5" name="Content Placeholder 4"/>
          <p:cNvSpPr>
            <a:spLocks noGrp="1"/>
          </p:cNvSpPr>
          <p:nvPr>
            <p:ph idx="1"/>
          </p:nvPr>
        </p:nvSpPr>
        <p:spPr>
          <a:xfrm>
            <a:off x="347361" y="1511480"/>
            <a:ext cx="8532047" cy="5189415"/>
          </a:xfrm>
        </p:spPr>
        <p:txBody>
          <a:bodyPr>
            <a:normAutofit lnSpcReduction="10000"/>
          </a:bodyPr>
          <a:lstStyle/>
          <a:p>
            <a:pPr marL="0" indent="0">
              <a:buNone/>
            </a:pPr>
            <a:r>
              <a:rPr lang="en-US" b="1" dirty="0"/>
              <a:t>Approach One: Personalize the Pathway for People</a:t>
            </a:r>
          </a:p>
          <a:p>
            <a:pPr marL="457200" indent="-457200">
              <a:buFont typeface="Wingdings" charset="2"/>
              <a:buChar char=""/>
            </a:pPr>
            <a:r>
              <a:rPr lang="en-US" dirty="0"/>
              <a:t>Develop pathways of faith maturing</a:t>
            </a:r>
          </a:p>
          <a:p>
            <a:pPr marL="457200" indent="-457200">
              <a:buFont typeface="Wingdings" charset="2"/>
              <a:buChar char=""/>
            </a:pPr>
            <a:r>
              <a:rPr lang="en-US" dirty="0"/>
              <a:t>Develop playlists of content and experiences tailored to the pathways</a:t>
            </a:r>
          </a:p>
          <a:p>
            <a:pPr marL="457200" indent="-457200">
              <a:buFont typeface="Wingdings" charset="2"/>
              <a:buChar char=""/>
            </a:pPr>
            <a:r>
              <a:rPr lang="en-US" dirty="0"/>
              <a:t>Upload playlists to a digital platform</a:t>
            </a:r>
          </a:p>
          <a:p>
            <a:pPr marL="0" indent="0">
              <a:buNone/>
            </a:pPr>
            <a:endParaRPr lang="en-US" sz="1100" dirty="0"/>
          </a:p>
          <a:p>
            <a:pPr marL="0" indent="0">
              <a:buNone/>
            </a:pPr>
            <a:r>
              <a:rPr lang="en-US" b="1" dirty="0"/>
              <a:t>Approach Two: Personalize the Offerings</a:t>
            </a:r>
          </a:p>
          <a:p>
            <a:pPr marL="457200" indent="-457200">
              <a:buFont typeface="Wingdings" charset="2"/>
              <a:buChar char=""/>
            </a:pPr>
            <a:r>
              <a:rPr lang="en-US" dirty="0"/>
              <a:t>Offer a variety of content, experiences, and activities tailored to different spiritual-religious identities and the life stage needs of people</a:t>
            </a:r>
          </a:p>
          <a:p>
            <a:pPr marL="0" indent="0">
              <a:buNone/>
            </a:pPr>
            <a:r>
              <a:rPr lang="en-US" dirty="0"/>
              <a:t>	</a:t>
            </a:r>
            <a:r>
              <a:rPr lang="en-US" i="1" dirty="0"/>
              <a:t>Getting Started</a:t>
            </a:r>
            <a:r>
              <a:rPr lang="en-US" dirty="0"/>
              <a:t> ----  </a:t>
            </a:r>
            <a:r>
              <a:rPr lang="en-US" i="1" dirty="0"/>
              <a:t>Growing</a:t>
            </a:r>
            <a:r>
              <a:rPr lang="en-US" dirty="0"/>
              <a:t> ---- </a:t>
            </a:r>
            <a:r>
              <a:rPr lang="en-US" i="1" dirty="0"/>
              <a:t>Going Deeper</a:t>
            </a:r>
          </a:p>
          <a:p>
            <a:pPr marL="457200" lvl="0" indent="-457200">
              <a:buFont typeface="Wingdings" charset="2"/>
              <a:buChar char=""/>
            </a:pPr>
            <a:r>
              <a:rPr lang="en-US" dirty="0"/>
              <a:t>Format the content tailored to different spiritual-religious identities</a:t>
            </a:r>
          </a:p>
          <a:p>
            <a:pPr marL="457200" indent="-457200">
              <a:buFont typeface="Wingdings" charset="2"/>
              <a:buChar char=""/>
            </a:pPr>
            <a:r>
              <a:rPr lang="en-US" dirty="0"/>
              <a:t>Develop a digital platform with content to address the needs</a:t>
            </a:r>
          </a:p>
        </p:txBody>
      </p:sp>
    </p:spTree>
    <p:extLst>
      <p:ext uri="{BB962C8B-B14F-4D97-AF65-F5344CB8AC3E}">
        <p14:creationId xmlns:p14="http://schemas.microsoft.com/office/powerpoint/2010/main" val="1675581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Curating Religious Content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1670625"/>
              </p:ext>
            </p:extLst>
          </p:nvPr>
        </p:nvGraphicFramePr>
        <p:xfrm>
          <a:off x="457200" y="1856302"/>
          <a:ext cx="8009718" cy="4740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0761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644089144"/>
              </p:ext>
            </p:extLst>
          </p:nvPr>
        </p:nvGraphicFramePr>
        <p:xfrm>
          <a:off x="958794" y="1646493"/>
          <a:ext cx="7076186" cy="476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a:t>Develop Trusted Sources</a:t>
            </a:r>
          </a:p>
        </p:txBody>
      </p:sp>
    </p:spTree>
    <p:extLst>
      <p:ext uri="{BB962C8B-B14F-4D97-AF65-F5344CB8AC3E}">
        <p14:creationId xmlns:p14="http://schemas.microsoft.com/office/powerpoint/2010/main" val="1392197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Develop a Research Checklist</a:t>
            </a:r>
          </a:p>
        </p:txBody>
      </p:sp>
      <p:sp>
        <p:nvSpPr>
          <p:cNvPr id="4" name="Content Placeholder 3"/>
          <p:cNvSpPr>
            <a:spLocks noGrp="1"/>
          </p:cNvSpPr>
          <p:nvPr>
            <p:ph idx="1"/>
          </p:nvPr>
        </p:nvSpPr>
        <p:spPr>
          <a:xfrm>
            <a:off x="685800" y="1524000"/>
            <a:ext cx="7772400" cy="5141314"/>
          </a:xfrm>
        </p:spPr>
        <p:txBody>
          <a:bodyPr>
            <a:normAutofit/>
          </a:bodyPr>
          <a:lstStyle/>
          <a:p>
            <a:pPr marL="457200" lvl="0" indent="-457200">
              <a:spcBef>
                <a:spcPts val="0"/>
              </a:spcBef>
              <a:buSzPct val="100000"/>
              <a:buFont typeface="+mj-lt"/>
              <a:buAutoNum type="arabicPeriod"/>
            </a:pPr>
            <a:r>
              <a:rPr lang="en-US" sz="2200" dirty="0">
                <a:solidFill>
                  <a:srgbClr val="000000"/>
                </a:solidFill>
              </a:rPr>
              <a:t>People: teachers, mentors/guides, guest presenters</a:t>
            </a:r>
          </a:p>
          <a:p>
            <a:pPr marL="457200" lvl="0" indent="-457200">
              <a:spcBef>
                <a:spcPts val="0"/>
              </a:spcBef>
              <a:buSzPct val="100000"/>
              <a:buFont typeface="+mj-lt"/>
              <a:buAutoNum type="arabicPeriod"/>
            </a:pPr>
            <a:r>
              <a:rPr lang="en-US" sz="2200" dirty="0">
                <a:solidFill>
                  <a:srgbClr val="000000"/>
                </a:solidFill>
              </a:rPr>
              <a:t>Community programs: churches, agencies, organizations, </a:t>
            </a:r>
          </a:p>
          <a:p>
            <a:pPr marL="457200" lvl="0" indent="-457200">
              <a:spcBef>
                <a:spcPts val="0"/>
              </a:spcBef>
              <a:buSzPct val="100000"/>
              <a:buFont typeface="+mj-lt"/>
              <a:buAutoNum type="arabicPeriod"/>
            </a:pPr>
            <a:r>
              <a:rPr lang="en-US" sz="2200" dirty="0">
                <a:solidFill>
                  <a:srgbClr val="000000"/>
                </a:solidFill>
              </a:rPr>
              <a:t>Educational institutions: colleges, seminaries</a:t>
            </a:r>
          </a:p>
          <a:p>
            <a:pPr marL="457200" lvl="0" indent="-457200">
              <a:spcBef>
                <a:spcPts val="0"/>
              </a:spcBef>
              <a:buSzPct val="100000"/>
              <a:buFont typeface="+mj-lt"/>
              <a:buAutoNum type="arabicPeriod"/>
            </a:pPr>
            <a:r>
              <a:rPr lang="en-US" sz="2200" dirty="0">
                <a:solidFill>
                  <a:srgbClr val="000000"/>
                </a:solidFill>
              </a:rPr>
              <a:t>Retreat and spiritual life centers, monasteries </a:t>
            </a:r>
          </a:p>
          <a:p>
            <a:pPr marL="457200" lvl="0" indent="-457200">
              <a:spcBef>
                <a:spcPts val="0"/>
              </a:spcBef>
              <a:buSzPct val="100000"/>
              <a:buFont typeface="+mj-lt"/>
              <a:buAutoNum type="arabicPeriod"/>
            </a:pPr>
            <a:r>
              <a:rPr lang="en-US" sz="2200" dirty="0">
                <a:solidFill>
                  <a:srgbClr val="000000"/>
                </a:solidFill>
              </a:rPr>
              <a:t>Denominational programs, events, websites </a:t>
            </a:r>
          </a:p>
          <a:p>
            <a:pPr marL="457200" lvl="0" indent="-457200">
              <a:spcBef>
                <a:spcPts val="0"/>
              </a:spcBef>
              <a:buSzPct val="100000"/>
              <a:buFont typeface="+mj-lt"/>
              <a:buAutoNum type="arabicPeriod"/>
            </a:pPr>
            <a:r>
              <a:rPr lang="en-US" sz="2200" dirty="0">
                <a:solidFill>
                  <a:srgbClr val="000000"/>
                </a:solidFill>
              </a:rPr>
              <a:t>Museums </a:t>
            </a:r>
          </a:p>
          <a:p>
            <a:pPr marL="457200" lvl="0" indent="-457200">
              <a:spcBef>
                <a:spcPts val="0"/>
              </a:spcBef>
              <a:buSzPct val="100000"/>
              <a:buFont typeface="+mj-lt"/>
              <a:buAutoNum type="arabicPeriod"/>
            </a:pPr>
            <a:r>
              <a:rPr lang="en-US" sz="2200" dirty="0">
                <a:solidFill>
                  <a:srgbClr val="000000"/>
                </a:solidFill>
              </a:rPr>
              <a:t>Books (with study guides) &amp; E-books</a:t>
            </a:r>
          </a:p>
          <a:p>
            <a:pPr marL="457200" lvl="0" indent="-457200">
              <a:spcBef>
                <a:spcPts val="0"/>
              </a:spcBef>
              <a:buSzPct val="100000"/>
              <a:buFont typeface="+mj-lt"/>
              <a:buAutoNum type="arabicPeriod"/>
            </a:pPr>
            <a:r>
              <a:rPr lang="en-US" sz="2200" dirty="0">
                <a:solidFill>
                  <a:srgbClr val="000000"/>
                </a:solidFill>
              </a:rPr>
              <a:t>Apps</a:t>
            </a:r>
          </a:p>
          <a:p>
            <a:pPr marL="457200" lvl="0" indent="-457200">
              <a:spcBef>
                <a:spcPts val="0"/>
              </a:spcBef>
              <a:buSzPct val="100000"/>
              <a:buFont typeface="+mj-lt"/>
              <a:buAutoNum type="arabicPeriod"/>
            </a:pPr>
            <a:r>
              <a:rPr lang="en-US" sz="2200" dirty="0">
                <a:solidFill>
                  <a:srgbClr val="000000"/>
                </a:solidFill>
              </a:rPr>
              <a:t>Audio podcasts &amp; audio learning programs</a:t>
            </a:r>
          </a:p>
          <a:p>
            <a:pPr marL="457200" lvl="0" indent="-457200">
              <a:spcBef>
                <a:spcPts val="0"/>
              </a:spcBef>
              <a:buSzPct val="100000"/>
              <a:buFont typeface="+mj-lt"/>
              <a:buAutoNum type="arabicPeriod"/>
            </a:pPr>
            <a:r>
              <a:rPr lang="en-US" sz="2200" dirty="0">
                <a:solidFill>
                  <a:srgbClr val="000000"/>
                </a:solidFill>
              </a:rPr>
              <a:t>Videos &amp; video learning programs</a:t>
            </a:r>
          </a:p>
          <a:p>
            <a:pPr marL="457200" lvl="0" indent="-457200">
              <a:spcBef>
                <a:spcPts val="0"/>
              </a:spcBef>
              <a:buSzPct val="100000"/>
              <a:buFont typeface="+mj-lt"/>
              <a:buAutoNum type="arabicPeriod"/>
            </a:pPr>
            <a:r>
              <a:rPr lang="en-US" sz="2200" dirty="0">
                <a:solidFill>
                  <a:srgbClr val="000000"/>
                </a:solidFill>
              </a:rPr>
              <a:t>Online courses &amp; online activities </a:t>
            </a:r>
          </a:p>
          <a:p>
            <a:pPr marL="457200" lvl="0" indent="-457200">
              <a:spcBef>
                <a:spcPts val="0"/>
              </a:spcBef>
              <a:buSzPct val="100000"/>
              <a:buFont typeface="+mj-lt"/>
              <a:buAutoNum type="arabicPeriod"/>
            </a:pPr>
            <a:r>
              <a:rPr lang="en-US" sz="2200" dirty="0">
                <a:solidFill>
                  <a:srgbClr val="000000"/>
                </a:solidFill>
              </a:rPr>
              <a:t>Television shows</a:t>
            </a:r>
          </a:p>
          <a:p>
            <a:pPr marL="457200" lvl="0" indent="-457200">
              <a:spcBef>
                <a:spcPts val="0"/>
              </a:spcBef>
              <a:buSzPct val="100000"/>
              <a:buFont typeface="+mj-lt"/>
              <a:buAutoNum type="arabicPeriod"/>
            </a:pPr>
            <a:r>
              <a:rPr lang="en-US" sz="2200" dirty="0">
                <a:solidFill>
                  <a:srgbClr val="000000"/>
                </a:solidFill>
              </a:rPr>
              <a:t>Organizational websites</a:t>
            </a:r>
          </a:p>
          <a:p>
            <a:pPr marL="457200" lvl="0" indent="-457200">
              <a:spcBef>
                <a:spcPts val="0"/>
              </a:spcBef>
              <a:buSzPct val="100000"/>
              <a:buFont typeface="+mj-lt"/>
              <a:buAutoNum type="arabicPeriod"/>
            </a:pPr>
            <a:r>
              <a:rPr lang="en-US" sz="2200" dirty="0">
                <a:solidFill>
                  <a:srgbClr val="000000"/>
                </a:solidFill>
              </a:rPr>
              <a:t>Resource center websites</a:t>
            </a:r>
          </a:p>
        </p:txBody>
      </p:sp>
    </p:spTree>
    <p:extLst>
      <p:ext uri="{BB962C8B-B14F-4D97-AF65-F5344CB8AC3E}">
        <p14:creationId xmlns:p14="http://schemas.microsoft.com/office/powerpoint/2010/main" val="62861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Develop Evaluation Criteria</a:t>
            </a:r>
          </a:p>
        </p:txBody>
      </p:sp>
      <p:sp>
        <p:nvSpPr>
          <p:cNvPr id="3" name="Content Placeholder 2"/>
          <p:cNvSpPr>
            <a:spLocks noGrp="1"/>
          </p:cNvSpPr>
          <p:nvPr>
            <p:ph idx="1"/>
          </p:nvPr>
        </p:nvSpPr>
        <p:spPr>
          <a:xfrm>
            <a:off x="685800" y="1417638"/>
            <a:ext cx="7772400" cy="4997998"/>
          </a:xfrm>
        </p:spPr>
        <p:txBody>
          <a:bodyPr>
            <a:normAutofit fontScale="85000" lnSpcReduction="20000"/>
          </a:bodyPr>
          <a:lstStyle/>
          <a:p>
            <a:pPr marL="457200" indent="-457200">
              <a:lnSpc>
                <a:spcPct val="120000"/>
              </a:lnSpc>
              <a:spcBef>
                <a:spcPts val="0"/>
              </a:spcBef>
              <a:buSzPct val="100000"/>
              <a:buFont typeface="Wingdings" charset="2"/>
              <a:buChar char="ü"/>
            </a:pPr>
            <a:r>
              <a:rPr lang="en-US" sz="3200" dirty="0">
                <a:solidFill>
                  <a:srgbClr val="000000"/>
                </a:solidFill>
              </a:rPr>
              <a:t>Biblical content and interpretation</a:t>
            </a:r>
          </a:p>
          <a:p>
            <a:pPr marL="457200" indent="-457200">
              <a:lnSpc>
                <a:spcPct val="120000"/>
              </a:lnSpc>
              <a:spcBef>
                <a:spcPts val="0"/>
              </a:spcBef>
              <a:buSzPct val="100000"/>
              <a:buFont typeface="Wingdings" charset="2"/>
              <a:buChar char="ü"/>
            </a:pPr>
            <a:r>
              <a:rPr lang="en-US" sz="3200" dirty="0">
                <a:solidFill>
                  <a:srgbClr val="000000"/>
                </a:solidFill>
              </a:rPr>
              <a:t>Theological content and emphasis</a:t>
            </a:r>
          </a:p>
          <a:p>
            <a:pPr marL="457200" indent="-457200">
              <a:lnSpc>
                <a:spcPct val="120000"/>
              </a:lnSpc>
              <a:spcBef>
                <a:spcPts val="0"/>
              </a:spcBef>
              <a:buSzPct val="100000"/>
              <a:buFont typeface="Wingdings" charset="2"/>
              <a:buChar char="ü"/>
            </a:pPr>
            <a:r>
              <a:rPr lang="en-US" sz="3200" dirty="0">
                <a:solidFill>
                  <a:srgbClr val="000000"/>
                </a:solidFill>
              </a:rPr>
              <a:t>Developmental appropriateness</a:t>
            </a:r>
          </a:p>
          <a:p>
            <a:pPr marL="457200" indent="-457200">
              <a:lnSpc>
                <a:spcPct val="120000"/>
              </a:lnSpc>
              <a:spcBef>
                <a:spcPts val="0"/>
              </a:spcBef>
              <a:buSzPct val="100000"/>
              <a:buFont typeface="Wingdings" charset="2"/>
              <a:buChar char="ü"/>
            </a:pPr>
            <a:r>
              <a:rPr lang="en-US" sz="3200" dirty="0">
                <a:solidFill>
                  <a:srgbClr val="000000"/>
                </a:solidFill>
              </a:rPr>
              <a:t>Ethnic-Cultural appropriateness</a:t>
            </a:r>
          </a:p>
          <a:p>
            <a:pPr marL="457200" indent="-457200">
              <a:lnSpc>
                <a:spcPct val="120000"/>
              </a:lnSpc>
              <a:spcBef>
                <a:spcPts val="0"/>
              </a:spcBef>
              <a:buSzPct val="100000"/>
              <a:buFont typeface="Wingdings" charset="2"/>
              <a:buChar char="ü"/>
            </a:pPr>
            <a:r>
              <a:rPr lang="en-US" sz="3200" dirty="0">
                <a:solidFill>
                  <a:srgbClr val="000000"/>
                </a:solidFill>
              </a:rPr>
              <a:t>Inclusive of diversity</a:t>
            </a:r>
          </a:p>
          <a:p>
            <a:pPr marL="457200" indent="-457200">
              <a:lnSpc>
                <a:spcPct val="120000"/>
              </a:lnSpc>
              <a:spcBef>
                <a:spcPts val="0"/>
              </a:spcBef>
              <a:buSzPct val="100000"/>
              <a:buFont typeface="Wingdings" charset="2"/>
              <a:buChar char="ü"/>
            </a:pPr>
            <a:r>
              <a:rPr lang="en-US" sz="3200" dirty="0">
                <a:solidFill>
                  <a:srgbClr val="000000"/>
                </a:solidFill>
              </a:rPr>
              <a:t>Respect for diverse ways of learning</a:t>
            </a:r>
          </a:p>
          <a:p>
            <a:pPr marL="457200" indent="-457200">
              <a:lnSpc>
                <a:spcPct val="120000"/>
              </a:lnSpc>
              <a:spcBef>
                <a:spcPts val="0"/>
              </a:spcBef>
              <a:buSzPct val="100000"/>
              <a:buFont typeface="Wingdings" charset="2"/>
              <a:buChar char="ü"/>
            </a:pPr>
            <a:r>
              <a:rPr lang="en-US" sz="3200" dirty="0">
                <a:solidFill>
                  <a:srgbClr val="000000"/>
                </a:solidFill>
              </a:rPr>
              <a:t>Appearance and visual appeal</a:t>
            </a:r>
          </a:p>
          <a:p>
            <a:pPr marL="457200" indent="-457200">
              <a:lnSpc>
                <a:spcPct val="120000"/>
              </a:lnSpc>
              <a:spcBef>
                <a:spcPts val="0"/>
              </a:spcBef>
              <a:buSzPct val="100000"/>
              <a:buFont typeface="Wingdings" charset="2"/>
              <a:buChar char="ü"/>
            </a:pPr>
            <a:r>
              <a:rPr lang="en-US" sz="3200" dirty="0">
                <a:solidFill>
                  <a:srgbClr val="000000"/>
                </a:solidFill>
              </a:rPr>
              <a:t>Ease-of-Use</a:t>
            </a:r>
          </a:p>
          <a:p>
            <a:pPr marL="457200" indent="-457200">
              <a:lnSpc>
                <a:spcPct val="120000"/>
              </a:lnSpc>
              <a:spcBef>
                <a:spcPts val="0"/>
              </a:spcBef>
              <a:buSzPct val="100000"/>
              <a:buFont typeface="Wingdings" charset="2"/>
              <a:buChar char="ü"/>
            </a:pPr>
            <a:r>
              <a:rPr lang="en-US" sz="3200" dirty="0">
                <a:solidFill>
                  <a:srgbClr val="000000"/>
                </a:solidFill>
              </a:rPr>
              <a:t>Quality of Experience</a:t>
            </a:r>
          </a:p>
          <a:p>
            <a:pPr marL="457200" indent="-457200">
              <a:lnSpc>
                <a:spcPct val="120000"/>
              </a:lnSpc>
              <a:spcBef>
                <a:spcPts val="0"/>
              </a:spcBef>
              <a:buSzPct val="100000"/>
              <a:buFont typeface="Wingdings" charset="2"/>
              <a:buChar char="ü"/>
            </a:pPr>
            <a:r>
              <a:rPr lang="en-US" sz="3200" dirty="0">
                <a:solidFill>
                  <a:srgbClr val="000000"/>
                </a:solidFill>
              </a:rPr>
              <a:t>Applicable: Able to be incorporated into daily and home life</a:t>
            </a:r>
          </a:p>
        </p:txBody>
      </p:sp>
    </p:spTree>
    <p:extLst>
      <p:ext uri="{BB962C8B-B14F-4D97-AF65-F5344CB8AC3E}">
        <p14:creationId xmlns:p14="http://schemas.microsoft.com/office/powerpoint/2010/main" val="56608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476" y="533400"/>
            <a:ext cx="9034524" cy="990600"/>
          </a:xfrm>
        </p:spPr>
        <p:txBody>
          <a:bodyPr>
            <a:normAutofit/>
          </a:bodyPr>
          <a:lstStyle/>
          <a:p>
            <a:pPr algn="ctr"/>
            <a:r>
              <a:rPr lang="en-US" dirty="0">
                <a:solidFill>
                  <a:srgbClr val="FFFFFF"/>
                </a:solidFill>
              </a:rPr>
              <a:t>Pathways of Faith Growth</a:t>
            </a:r>
          </a:p>
        </p:txBody>
      </p:sp>
      <p:pic>
        <p:nvPicPr>
          <p:cNvPr id="3" name="Picture 2" descr="iStock_000006484277Mediu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500" y="1549400"/>
            <a:ext cx="7750915" cy="5162712"/>
          </a:xfrm>
          <a:prstGeom prst="rect">
            <a:avLst/>
          </a:prstGeom>
        </p:spPr>
      </p:pic>
    </p:spTree>
    <p:extLst>
      <p:ext uri="{BB962C8B-B14F-4D97-AF65-F5344CB8AC3E}">
        <p14:creationId xmlns:p14="http://schemas.microsoft.com/office/powerpoint/2010/main" val="327556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Pathways Model</a:t>
            </a:r>
          </a:p>
        </p:txBody>
      </p:sp>
      <p:sp>
        <p:nvSpPr>
          <p:cNvPr id="4" name="Content Placeholder 3"/>
          <p:cNvSpPr>
            <a:spLocks noGrp="1"/>
          </p:cNvSpPr>
          <p:nvPr>
            <p:ph idx="1"/>
          </p:nvPr>
        </p:nvSpPr>
        <p:spPr/>
        <p:txBody>
          <a:bodyPr>
            <a:normAutofit/>
          </a:bodyPr>
          <a:lstStyle/>
          <a:p>
            <a:r>
              <a:rPr lang="en-US" sz="2800" b="1" dirty="0"/>
              <a:t>A Pathway is a process</a:t>
            </a:r>
            <a:r>
              <a:rPr lang="en-US" sz="2800" dirty="0"/>
              <a:t> for helping people discern where they are in their faith journey and to chart a path for faith growth—to get from where they are to a closer relationship with Jesus and a deeper practice of the Christian faith.</a:t>
            </a:r>
          </a:p>
          <a:p>
            <a:r>
              <a:rPr lang="en-US" sz="2800" b="1" dirty="0"/>
              <a:t>A Pathway is life-centered</a:t>
            </a:r>
            <a:r>
              <a:rPr lang="en-US" sz="2800" dirty="0"/>
              <a:t>, reaching into every area of a person’s life.  </a:t>
            </a:r>
          </a:p>
          <a:p>
            <a:r>
              <a:rPr lang="en-US" sz="2800" dirty="0"/>
              <a:t>A </a:t>
            </a:r>
            <a:r>
              <a:rPr lang="en-US" sz="2800" b="1" dirty="0"/>
              <a:t>Pathway is holistic</a:t>
            </a:r>
            <a:r>
              <a:rPr lang="en-US" sz="2800" dirty="0"/>
              <a:t> incorporating the whole person: head, heart, and hands. </a:t>
            </a:r>
          </a:p>
          <a:p>
            <a:r>
              <a:rPr lang="en-US" sz="2800" b="1" dirty="0"/>
              <a:t>A Pathway focuses on faith maturing</a:t>
            </a:r>
            <a:r>
              <a:rPr lang="en-US" sz="2800" dirty="0"/>
              <a:t>.</a:t>
            </a:r>
          </a:p>
        </p:txBody>
      </p:sp>
    </p:spTree>
    <p:extLst>
      <p:ext uri="{BB962C8B-B14F-4D97-AF65-F5344CB8AC3E}">
        <p14:creationId xmlns:p14="http://schemas.microsoft.com/office/powerpoint/2010/main" val="7351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Faith Growth Pathway VFU.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398" y="267358"/>
            <a:ext cx="8767369" cy="6401264"/>
          </a:xfrm>
          <a:prstGeom prst="rect">
            <a:avLst/>
          </a:prstGeom>
        </p:spPr>
      </p:pic>
    </p:spTree>
    <p:extLst>
      <p:ext uri="{BB962C8B-B14F-4D97-AF65-F5344CB8AC3E}">
        <p14:creationId xmlns:p14="http://schemas.microsoft.com/office/powerpoint/2010/main" val="12330686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2">
      <a:dk1>
        <a:sysClr val="windowText" lastClr="000000"/>
      </a:dk1>
      <a:lt1>
        <a:sysClr val="window" lastClr="FFFFFF"/>
      </a:lt1>
      <a:dk2>
        <a:srgbClr val="212121"/>
      </a:dk2>
      <a:lt2>
        <a:srgbClr val="CDD4D7"/>
      </a:lt2>
      <a:accent1>
        <a:srgbClr val="9B0101"/>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20427E96346342BBD31AFEBC6871A7" ma:contentTypeVersion="1" ma:contentTypeDescription="Create a new document." ma:contentTypeScope="" ma:versionID="8ba21e116afb92a0bc8788e0f506d64b">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5367D1-8B27-4AE1-9A4F-8A01E958CE96}">
  <ds:schemaRefs>
    <ds:schemaRef ds:uri="http://schemas.microsoft.com/office/2006/documentManagement/types"/>
    <ds:schemaRef ds:uri="http://schemas.microsoft.com/office/infopath/2007/PartnerControls"/>
    <ds:schemaRef ds:uri="http://purl.org/dc/terms/"/>
    <ds:schemaRef ds:uri="http://schemas.microsoft.com/office/2006/metadata/properties"/>
    <ds:schemaRef ds:uri="http://schemas.microsoft.com/sharepoint/v3"/>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B0ED70A-9E73-43DC-8F09-20DF0AC78AD1}">
  <ds:schemaRefs>
    <ds:schemaRef ds:uri="http://schemas.microsoft.com/sharepoint/v3/contenttype/forms"/>
  </ds:schemaRefs>
</ds:datastoreItem>
</file>

<file path=customXml/itemProps3.xml><?xml version="1.0" encoding="utf-8"?>
<ds:datastoreItem xmlns:ds="http://schemas.openxmlformats.org/officeDocument/2006/customXml" ds:itemID="{1D524A87-9AFD-45EA-BF3D-EC642EA8F5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Clarity.thmx</Template>
  <TotalTime>17068</TotalTime>
  <Words>2037</Words>
  <Application>Microsoft Office PowerPoint</Application>
  <PresentationFormat>On-screen Show (4:3)</PresentationFormat>
  <Paragraphs>300</Paragraphs>
  <Slides>63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Century Gothic</vt:lpstr>
      <vt:lpstr>Mangal</vt:lpstr>
      <vt:lpstr>Tw Cen MT</vt:lpstr>
      <vt:lpstr>Wingdings</vt:lpstr>
      <vt:lpstr>Clarity</vt:lpstr>
      <vt:lpstr> Workshop #2 – Part 2 John Roberto, Vibrant Faith</vt:lpstr>
      <vt:lpstr>Personalizing Faith Formation</vt:lpstr>
      <vt:lpstr>Personalizing Learning</vt:lpstr>
      <vt:lpstr>Virtual Learning Academy</vt:lpstr>
      <vt:lpstr>Summit Schools</vt:lpstr>
      <vt:lpstr>Two Ways to Approach Personalizing </vt:lpstr>
      <vt:lpstr>Pathways of Faith Growth</vt:lpstr>
      <vt:lpstr>A Pathways Model</vt:lpstr>
      <vt:lpstr>PowerPoint Presentation</vt:lpstr>
      <vt:lpstr>PowerPoint Presentation</vt:lpstr>
      <vt:lpstr>PowerPoint Presentation</vt:lpstr>
      <vt:lpstr>Diverse Spiritual-Religious Needs</vt:lpstr>
      <vt:lpstr>Personalized Pathways of Faith Growth</vt:lpstr>
      <vt:lpstr>Personalized Pathways of Faith Growth</vt:lpstr>
      <vt:lpstr>Designing a Pathways Model</vt:lpstr>
      <vt:lpstr>Designing Steps 1 &amp; 2 Target Audience &amp; Description</vt:lpstr>
      <vt:lpstr>Designing Step 3 - How &amp; Where</vt:lpstr>
      <vt:lpstr>Designing Step 4 – Characteristics</vt:lpstr>
      <vt:lpstr>Key Characteristics of Maturing Faith</vt:lpstr>
      <vt:lpstr>PowerPoint Presentation</vt:lpstr>
      <vt:lpstr>Designing Step 5 – Discernment</vt:lpstr>
      <vt:lpstr>Approach #2.  Personalize the Offerings</vt:lpstr>
      <vt:lpstr>Personalize the Offerings Playlists Tailored to Different Faith Needs</vt:lpstr>
      <vt:lpstr>Playlists for Faith Formation</vt:lpstr>
      <vt:lpstr>Faith Formation Playlists</vt:lpstr>
      <vt:lpstr>Curating Playlists</vt:lpstr>
      <vt:lpstr>Faith Formation Playlists</vt:lpstr>
      <vt:lpstr>Playlists of Content &amp; Experiences</vt:lpstr>
      <vt:lpstr>Playlists of Content &amp; Experiences</vt:lpstr>
      <vt:lpstr>Playlists of Content &amp; Experiences</vt:lpstr>
      <vt:lpstr>PowerPoint Presentation</vt:lpstr>
      <vt:lpstr>PowerPoint Presentation</vt:lpstr>
      <vt:lpstr>Digital Faith Formation Strategies</vt:lpstr>
      <vt:lpstr>Blended Learning</vt:lpstr>
      <vt:lpstr>Digitally Enabled &amp; Digitally Connected Faith Formation </vt:lpstr>
      <vt:lpstr>Extend the Event</vt:lpstr>
      <vt:lpstr>Sunday Worship</vt:lpstr>
      <vt:lpstr>Tri-Saints Lutheran Hardy, NE</vt:lpstr>
      <vt:lpstr>One Event/ Program, Multiple Formats</vt:lpstr>
      <vt:lpstr>Build on an Event/Experience </vt:lpstr>
      <vt:lpstr>Flip the Model</vt:lpstr>
      <vt:lpstr>PowerPoint Presentation</vt:lpstr>
      <vt:lpstr>Confirmation</vt:lpstr>
      <vt:lpstr>PowerPoint Presentation</vt:lpstr>
      <vt:lpstr>Christian Initiation &amp; New Member Formation</vt:lpstr>
      <vt:lpstr>Flip the Model</vt:lpstr>
      <vt:lpstr>Flip Christian Initiation </vt:lpstr>
      <vt:lpstr>Integrate Online and Gathered</vt:lpstr>
      <vt:lpstr>PowerPoint Presentation</vt:lpstr>
      <vt:lpstr>Integrate Online and Gathered</vt:lpstr>
      <vt:lpstr>PowerPoint Presentation</vt:lpstr>
      <vt:lpstr>Online 40-Day Lent Curriculum</vt:lpstr>
      <vt:lpstr>Advent or Lent Online “Curriculum”</vt:lpstr>
      <vt:lpstr>Online Learning</vt:lpstr>
      <vt:lpstr>Online Prayer</vt:lpstr>
      <vt:lpstr>Pastoral Care</vt:lpstr>
      <vt:lpstr>Webinar Live Presentation  Upper Dublin Lutheran Church</vt:lpstr>
      <vt:lpstr>Curating Faith Formation</vt:lpstr>
      <vt:lpstr>What is Content Curation (Beth Kanter)</vt:lpstr>
      <vt:lpstr>Curating Religious Content</vt:lpstr>
      <vt:lpstr>Develop Trusted Sources</vt:lpstr>
      <vt:lpstr>Develop a Research Checklist</vt:lpstr>
      <vt:lpstr>Develop Evaluation Criteria</vt:lpstr>
    </vt:vector>
  </TitlesOfParts>
  <Company>Lifelong Faith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Parente, Annalisa</cp:lastModifiedBy>
  <cp:revision>937</cp:revision>
  <cp:lastPrinted>2017-03-14T18:09:59Z</cp:lastPrinted>
  <dcterms:created xsi:type="dcterms:W3CDTF">2017-03-04T16:22:15Z</dcterms:created>
  <dcterms:modified xsi:type="dcterms:W3CDTF">2021-02-26T19:35:26Z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0x010100B320427E96346342BBD31AFEBC6871A7</vt:lpwstr>
  </property>
</Properties>
</file>